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6C75"/>
    <a:srgbClr val="73353B"/>
    <a:srgbClr val="B78F96"/>
    <a:srgbClr val="69474C"/>
    <a:srgbClr val="AD8AA8"/>
    <a:srgbClr val="E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FE407C51-A401-46EF-81F0-F490DABEBC3A}"/>
              </a:ext>
            </a:extLst>
          </p:cNvPr>
          <p:cNvSpPr/>
          <p:nvPr/>
        </p:nvSpPr>
        <p:spPr>
          <a:xfrm>
            <a:off x="599588" y="457756"/>
            <a:ext cx="11201955" cy="932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A7691-8A38-467C-9567-71047E54DA3C}"/>
              </a:ext>
            </a:extLst>
          </p:cNvPr>
          <p:cNvSpPr/>
          <p:nvPr/>
        </p:nvSpPr>
        <p:spPr>
          <a:xfrm>
            <a:off x="599588" y="457756"/>
            <a:ext cx="11201955" cy="5962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800" dirty="0"/>
              <a:t>	</a:t>
            </a:r>
          </a:p>
          <a:p>
            <a:endParaRPr lang="nl-BE" sz="2800" dirty="0"/>
          </a:p>
          <a:p>
            <a:r>
              <a:rPr lang="nl-BE" sz="2800" dirty="0"/>
              <a:t>	</a:t>
            </a:r>
          </a:p>
          <a:p>
            <a:r>
              <a:rPr lang="nl-BE" sz="2800" dirty="0"/>
              <a:t>	</a:t>
            </a:r>
            <a:r>
              <a:rPr lang="en-US" sz="2800" dirty="0"/>
              <a:t>Adventure in life is good… </a:t>
            </a:r>
          </a:p>
          <a:p>
            <a:r>
              <a:rPr lang="en-US" sz="2800" dirty="0"/>
              <a:t>	consistency in Coffee even better.</a:t>
            </a:r>
          </a:p>
          <a:p>
            <a:r>
              <a:rPr lang="en-US" sz="2800" dirty="0"/>
              <a:t>					- Justina Chen Headley</a:t>
            </a:r>
          </a:p>
          <a:p>
            <a:r>
              <a:rPr lang="en-US" sz="2800" dirty="0"/>
              <a:t>						</a:t>
            </a:r>
            <a:r>
              <a:rPr lang="nl-BE" sz="2800" dirty="0"/>
              <a:t>					</a:t>
            </a:r>
          </a:p>
          <a:p>
            <a:r>
              <a:rPr lang="nl-BE" sz="2800" dirty="0"/>
              <a:t>	</a:t>
            </a:r>
            <a:r>
              <a:rPr lang="nl-BE" sz="1400" dirty="0"/>
              <a:t>Ik drink erg graag koffie, maar al die verhoudingen vanbuiten kennen, blijft erg moeilijk. </a:t>
            </a:r>
            <a:br>
              <a:rPr lang="nl-BE" sz="1400" dirty="0"/>
            </a:br>
            <a:r>
              <a:rPr lang="nl-BE" sz="1400" dirty="0"/>
              <a:t>	Deze site maakt dit proces een heel pak makkelijker.</a:t>
            </a:r>
          </a:p>
          <a:p>
            <a:r>
              <a:rPr lang="nl-BE" sz="1400" dirty="0"/>
              <a:t>	</a:t>
            </a:r>
          </a:p>
          <a:p>
            <a:r>
              <a:rPr lang="nl-BE" sz="1400" dirty="0"/>
              <a:t>	De koffie met de grootste verhouding cafeïne is momenteel </a:t>
            </a:r>
            <a:r>
              <a:rPr lang="nl-BE" sz="1400" b="1" u="sng" dirty="0">
                <a:solidFill>
                  <a:srgbClr val="73353B"/>
                </a:solidFill>
              </a:rPr>
              <a:t>Espresso</a:t>
            </a:r>
            <a:r>
              <a:rPr lang="nl-BE" sz="1400" dirty="0"/>
              <a:t>.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D554F-75AB-4DEB-8619-8E820B46F181}"/>
              </a:ext>
            </a:extLst>
          </p:cNvPr>
          <p:cNvSpPr/>
          <p:nvPr/>
        </p:nvSpPr>
        <p:spPr>
          <a:xfrm>
            <a:off x="599588" y="1390746"/>
            <a:ext cx="11207517" cy="934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DDCB6-2DBA-4842-8FC3-47BC08B4B020}"/>
              </a:ext>
            </a:extLst>
          </p:cNvPr>
          <p:cNvSpPr/>
          <p:nvPr/>
        </p:nvSpPr>
        <p:spPr>
          <a:xfrm>
            <a:off x="599588" y="1390746"/>
            <a:ext cx="2263751" cy="934424"/>
          </a:xfrm>
          <a:prstGeom prst="rect">
            <a:avLst/>
          </a:prstGeom>
          <a:solidFill>
            <a:srgbClr val="A06C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F387A1-0C90-47DF-8C15-522D720FF75D}"/>
              </a:ext>
            </a:extLst>
          </p:cNvPr>
          <p:cNvSpPr/>
          <p:nvPr/>
        </p:nvSpPr>
        <p:spPr>
          <a:xfrm>
            <a:off x="2863340" y="1390746"/>
            <a:ext cx="2263751" cy="934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BBFC62-1227-4AB4-A1E8-B3896460D656}"/>
              </a:ext>
            </a:extLst>
          </p:cNvPr>
          <p:cNvSpPr/>
          <p:nvPr/>
        </p:nvSpPr>
        <p:spPr>
          <a:xfrm>
            <a:off x="5127092" y="1390746"/>
            <a:ext cx="2263751" cy="934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CB4F81C-3C9B-402F-B9D4-846C156FF8DC}"/>
              </a:ext>
            </a:extLst>
          </p:cNvPr>
          <p:cNvSpPr/>
          <p:nvPr/>
        </p:nvSpPr>
        <p:spPr>
          <a:xfrm>
            <a:off x="594026" y="456322"/>
            <a:ext cx="11207517" cy="934424"/>
          </a:xfrm>
          <a:prstGeom prst="rect">
            <a:avLst/>
          </a:prstGeom>
          <a:solidFill>
            <a:srgbClr val="733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31A3C-76CE-49B7-B61A-76DBFAC75721}"/>
              </a:ext>
            </a:extLst>
          </p:cNvPr>
          <p:cNvSpPr txBox="1"/>
          <p:nvPr/>
        </p:nvSpPr>
        <p:spPr>
          <a:xfrm>
            <a:off x="808752" y="600724"/>
            <a:ext cx="7886361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err="1">
                <a:solidFill>
                  <a:schemeClr val="bg1"/>
                </a:solidFill>
              </a:rPr>
              <a:t>Koffie</a:t>
            </a:r>
            <a:r>
              <a:rPr lang="en-US" sz="3600" b="1" dirty="0">
                <a:solidFill>
                  <a:schemeClr val="bg1"/>
                </a:solidFill>
              </a:rPr>
              <a:t>: het </a:t>
            </a:r>
            <a:r>
              <a:rPr lang="en-US" sz="3600" b="1" dirty="0" err="1">
                <a:solidFill>
                  <a:schemeClr val="bg1"/>
                </a:solidFill>
              </a:rPr>
              <a:t>zwarte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goud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DFC8C-E447-4344-BE67-57C22852303F}"/>
              </a:ext>
            </a:extLst>
          </p:cNvPr>
          <p:cNvSpPr txBox="1"/>
          <p:nvPr/>
        </p:nvSpPr>
        <p:spPr>
          <a:xfrm>
            <a:off x="808753" y="1535147"/>
            <a:ext cx="14973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/>
              <a:t>Home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412EA-567C-460E-A7AB-CD14E2A61768}"/>
              </a:ext>
            </a:extLst>
          </p:cNvPr>
          <p:cNvSpPr txBox="1"/>
          <p:nvPr/>
        </p:nvSpPr>
        <p:spPr>
          <a:xfrm>
            <a:off x="2933454" y="1529585"/>
            <a:ext cx="19533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/>
              <a:t>Voeg</a:t>
            </a:r>
            <a:r>
              <a:rPr lang="en-US" sz="3600" dirty="0"/>
              <a:t> Toe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3502C-551B-4A4C-A53D-F0A9ED2B2278}"/>
              </a:ext>
            </a:extLst>
          </p:cNvPr>
          <p:cNvSpPr txBox="1"/>
          <p:nvPr/>
        </p:nvSpPr>
        <p:spPr>
          <a:xfrm>
            <a:off x="5225016" y="1535147"/>
            <a:ext cx="19533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/>
              <a:t>Overzicht</a:t>
            </a:r>
            <a:endParaRPr lang="en-US" dirty="0" err="1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C1A9238C-5922-4DE4-8F7D-6DBAA376AD2B}"/>
              </a:ext>
            </a:extLst>
          </p:cNvPr>
          <p:cNvSpPr/>
          <p:nvPr/>
        </p:nvSpPr>
        <p:spPr>
          <a:xfrm>
            <a:off x="1471353" y="2643447"/>
            <a:ext cx="7223760" cy="1454728"/>
          </a:xfrm>
          <a:prstGeom prst="rect">
            <a:avLst/>
          </a:prstGeom>
          <a:noFill/>
          <a:ln w="38100">
            <a:solidFill>
              <a:srgbClr val="A06C75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8A7691-8A38-467C-9567-71047E54DA3C}"/>
              </a:ext>
            </a:extLst>
          </p:cNvPr>
          <p:cNvSpPr/>
          <p:nvPr/>
        </p:nvSpPr>
        <p:spPr>
          <a:xfrm>
            <a:off x="599588" y="457756"/>
            <a:ext cx="11201955" cy="5962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D554F-75AB-4DEB-8619-8E820B46F181}"/>
              </a:ext>
            </a:extLst>
          </p:cNvPr>
          <p:cNvSpPr/>
          <p:nvPr/>
        </p:nvSpPr>
        <p:spPr>
          <a:xfrm>
            <a:off x="599588" y="1390746"/>
            <a:ext cx="11207517" cy="934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DDCB6-2DBA-4842-8FC3-47BC08B4B020}"/>
              </a:ext>
            </a:extLst>
          </p:cNvPr>
          <p:cNvSpPr/>
          <p:nvPr/>
        </p:nvSpPr>
        <p:spPr>
          <a:xfrm>
            <a:off x="599588" y="1390746"/>
            <a:ext cx="2263751" cy="934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F387A1-0C90-47DF-8C15-522D720FF75D}"/>
              </a:ext>
            </a:extLst>
          </p:cNvPr>
          <p:cNvSpPr/>
          <p:nvPr/>
        </p:nvSpPr>
        <p:spPr>
          <a:xfrm>
            <a:off x="2863340" y="1390746"/>
            <a:ext cx="2263751" cy="934424"/>
          </a:xfrm>
          <a:prstGeom prst="rect">
            <a:avLst/>
          </a:prstGeom>
          <a:solidFill>
            <a:srgbClr val="A06C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2AB17D17-025B-472E-B7FD-D7C8177D75E1}"/>
              </a:ext>
            </a:extLst>
          </p:cNvPr>
          <p:cNvSpPr/>
          <p:nvPr/>
        </p:nvSpPr>
        <p:spPr>
          <a:xfrm>
            <a:off x="594026" y="456322"/>
            <a:ext cx="11207517" cy="934424"/>
          </a:xfrm>
          <a:prstGeom prst="rect">
            <a:avLst/>
          </a:prstGeom>
          <a:solidFill>
            <a:srgbClr val="733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BBFC62-1227-4AB4-A1E8-B3896460D656}"/>
              </a:ext>
            </a:extLst>
          </p:cNvPr>
          <p:cNvSpPr/>
          <p:nvPr/>
        </p:nvSpPr>
        <p:spPr>
          <a:xfrm>
            <a:off x="5127092" y="1390746"/>
            <a:ext cx="2263751" cy="934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31A3C-76CE-49B7-B61A-76DBFAC75721}"/>
              </a:ext>
            </a:extLst>
          </p:cNvPr>
          <p:cNvSpPr txBox="1"/>
          <p:nvPr/>
        </p:nvSpPr>
        <p:spPr>
          <a:xfrm>
            <a:off x="808752" y="600724"/>
            <a:ext cx="85199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err="1">
                <a:solidFill>
                  <a:schemeClr val="bg1"/>
                </a:solidFill>
              </a:rPr>
              <a:t>Koffie</a:t>
            </a:r>
            <a:r>
              <a:rPr lang="en-US" sz="3600" b="1" dirty="0">
                <a:solidFill>
                  <a:schemeClr val="bg1"/>
                </a:solidFill>
              </a:rPr>
              <a:t>: het </a:t>
            </a:r>
            <a:r>
              <a:rPr lang="en-US" sz="3600" b="1" dirty="0" err="1">
                <a:solidFill>
                  <a:schemeClr val="bg1"/>
                </a:solidFill>
              </a:rPr>
              <a:t>zwarte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goud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algn="l"/>
            <a:endParaRPr lang="en-US" sz="36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DFC8C-E447-4344-BE67-57C22852303F}"/>
              </a:ext>
            </a:extLst>
          </p:cNvPr>
          <p:cNvSpPr txBox="1"/>
          <p:nvPr/>
        </p:nvSpPr>
        <p:spPr>
          <a:xfrm>
            <a:off x="808753" y="1535147"/>
            <a:ext cx="14973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/>
              <a:t>Home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412EA-567C-460E-A7AB-CD14E2A61768}"/>
              </a:ext>
            </a:extLst>
          </p:cNvPr>
          <p:cNvSpPr txBox="1"/>
          <p:nvPr/>
        </p:nvSpPr>
        <p:spPr>
          <a:xfrm>
            <a:off x="2933454" y="1529585"/>
            <a:ext cx="19533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/>
              <a:t>Voeg</a:t>
            </a:r>
            <a:r>
              <a:rPr lang="en-US" sz="3600" dirty="0"/>
              <a:t> Toe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3502C-551B-4A4C-A53D-F0A9ED2B2278}"/>
              </a:ext>
            </a:extLst>
          </p:cNvPr>
          <p:cNvSpPr txBox="1"/>
          <p:nvPr/>
        </p:nvSpPr>
        <p:spPr>
          <a:xfrm>
            <a:off x="5225016" y="1535147"/>
            <a:ext cx="19533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/>
              <a:t>Overzicht</a:t>
            </a:r>
            <a:endParaRPr lang="en-US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21E9C8-F318-4630-8613-138EA377E16B}"/>
              </a:ext>
            </a:extLst>
          </p:cNvPr>
          <p:cNvSpPr/>
          <p:nvPr/>
        </p:nvSpPr>
        <p:spPr>
          <a:xfrm>
            <a:off x="2585237" y="3372266"/>
            <a:ext cx="1946716" cy="333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18342-0596-4AD5-8599-DA63B5C6D570}"/>
              </a:ext>
            </a:extLst>
          </p:cNvPr>
          <p:cNvSpPr/>
          <p:nvPr/>
        </p:nvSpPr>
        <p:spPr>
          <a:xfrm>
            <a:off x="2585237" y="3767171"/>
            <a:ext cx="1946716" cy="333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384B2-B9AB-4E93-AA30-D348755A18CB}"/>
              </a:ext>
            </a:extLst>
          </p:cNvPr>
          <p:cNvSpPr/>
          <p:nvPr/>
        </p:nvSpPr>
        <p:spPr>
          <a:xfrm>
            <a:off x="2585237" y="4195448"/>
            <a:ext cx="1946716" cy="333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39F09D-83A8-4B34-9F70-4713384EAC87}"/>
              </a:ext>
            </a:extLst>
          </p:cNvPr>
          <p:cNvSpPr txBox="1"/>
          <p:nvPr/>
        </p:nvSpPr>
        <p:spPr>
          <a:xfrm>
            <a:off x="1676400" y="33338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Naam*:	STRING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CA9737-5F8B-45C5-9550-C3BEFB682ECD}"/>
              </a:ext>
            </a:extLst>
          </p:cNvPr>
          <p:cNvSpPr/>
          <p:nvPr/>
        </p:nvSpPr>
        <p:spPr>
          <a:xfrm>
            <a:off x="2585237" y="4607039"/>
            <a:ext cx="1946716" cy="333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B0CFB-C50E-4B72-AF9E-12CAB7D6A39D}"/>
              </a:ext>
            </a:extLst>
          </p:cNvPr>
          <p:cNvSpPr txBox="1"/>
          <p:nvPr/>
        </p:nvSpPr>
        <p:spPr>
          <a:xfrm>
            <a:off x="850317" y="4157071"/>
            <a:ext cx="36108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Milliliter water*:   INT 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3881E-3CEA-4EB4-A07B-55AB7268BFD0}"/>
              </a:ext>
            </a:extLst>
          </p:cNvPr>
          <p:cNvSpPr/>
          <p:nvPr/>
        </p:nvSpPr>
        <p:spPr>
          <a:xfrm>
            <a:off x="3519660" y="5224426"/>
            <a:ext cx="1946716" cy="333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Voeg</a:t>
            </a:r>
            <a:r>
              <a:rPr lang="en-US" dirty="0">
                <a:cs typeface="Calibri"/>
              </a:rPr>
              <a:t> toe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4CF86-B6E6-4BCB-9BDB-E2DB85D70CDF}"/>
              </a:ext>
            </a:extLst>
          </p:cNvPr>
          <p:cNvSpPr txBox="1"/>
          <p:nvPr/>
        </p:nvSpPr>
        <p:spPr>
          <a:xfrm>
            <a:off x="1147154" y="3745480"/>
            <a:ext cx="3895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Gram </a:t>
            </a:r>
            <a:r>
              <a:rPr lang="en-US" dirty="0" err="1"/>
              <a:t>koffie</a:t>
            </a:r>
            <a:r>
              <a:rPr lang="en-US" dirty="0"/>
              <a:t>*:   DOUBLE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CBDB05-5A3A-47CC-88DA-989DE8F9C1CD}"/>
              </a:ext>
            </a:extLst>
          </p:cNvPr>
          <p:cNvSpPr txBox="1"/>
          <p:nvPr/>
        </p:nvSpPr>
        <p:spPr>
          <a:xfrm>
            <a:off x="972592" y="4568662"/>
            <a:ext cx="3538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 Milliliter </a:t>
            </a:r>
            <a:r>
              <a:rPr lang="en-US" dirty="0" err="1"/>
              <a:t>melk</a:t>
            </a:r>
            <a:r>
              <a:rPr lang="en-US" dirty="0"/>
              <a:t>:   INT  </a:t>
            </a:r>
          </a:p>
        </p:txBody>
      </p:sp>
    </p:spTree>
    <p:extLst>
      <p:ext uri="{BB962C8B-B14F-4D97-AF65-F5344CB8AC3E}">
        <p14:creationId xmlns:p14="http://schemas.microsoft.com/office/powerpoint/2010/main" val="407779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8A7691-8A38-467C-9567-71047E54DA3C}"/>
              </a:ext>
            </a:extLst>
          </p:cNvPr>
          <p:cNvSpPr/>
          <p:nvPr/>
        </p:nvSpPr>
        <p:spPr>
          <a:xfrm>
            <a:off x="599588" y="457756"/>
            <a:ext cx="11201955" cy="5962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D554F-75AB-4DEB-8619-8E820B46F181}"/>
              </a:ext>
            </a:extLst>
          </p:cNvPr>
          <p:cNvSpPr/>
          <p:nvPr/>
        </p:nvSpPr>
        <p:spPr>
          <a:xfrm>
            <a:off x="599588" y="1390746"/>
            <a:ext cx="11207517" cy="934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DDCB6-2DBA-4842-8FC3-47BC08B4B020}"/>
              </a:ext>
            </a:extLst>
          </p:cNvPr>
          <p:cNvSpPr/>
          <p:nvPr/>
        </p:nvSpPr>
        <p:spPr>
          <a:xfrm>
            <a:off x="599588" y="1390746"/>
            <a:ext cx="2263751" cy="934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F387A1-0C90-47DF-8C15-522D720FF75D}"/>
              </a:ext>
            </a:extLst>
          </p:cNvPr>
          <p:cNvSpPr/>
          <p:nvPr/>
        </p:nvSpPr>
        <p:spPr>
          <a:xfrm>
            <a:off x="2863340" y="1390746"/>
            <a:ext cx="2263751" cy="934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CA153469-26D6-4C9D-BD32-357D12E5177E}"/>
              </a:ext>
            </a:extLst>
          </p:cNvPr>
          <p:cNvSpPr/>
          <p:nvPr/>
        </p:nvSpPr>
        <p:spPr>
          <a:xfrm>
            <a:off x="594026" y="456322"/>
            <a:ext cx="11207517" cy="934424"/>
          </a:xfrm>
          <a:prstGeom prst="rect">
            <a:avLst/>
          </a:prstGeom>
          <a:solidFill>
            <a:srgbClr val="733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BBFC62-1227-4AB4-A1E8-B3896460D656}"/>
              </a:ext>
            </a:extLst>
          </p:cNvPr>
          <p:cNvSpPr/>
          <p:nvPr/>
        </p:nvSpPr>
        <p:spPr>
          <a:xfrm>
            <a:off x="5127092" y="1390746"/>
            <a:ext cx="2263751" cy="934424"/>
          </a:xfrm>
          <a:prstGeom prst="rect">
            <a:avLst/>
          </a:prstGeom>
          <a:solidFill>
            <a:srgbClr val="A06C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31A3C-76CE-49B7-B61A-76DBFAC75721}"/>
              </a:ext>
            </a:extLst>
          </p:cNvPr>
          <p:cNvSpPr txBox="1"/>
          <p:nvPr/>
        </p:nvSpPr>
        <p:spPr>
          <a:xfrm>
            <a:off x="808753" y="600724"/>
            <a:ext cx="82702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 err="1">
                <a:solidFill>
                  <a:schemeClr val="bg1"/>
                </a:solidFill>
              </a:rPr>
              <a:t>Koffie</a:t>
            </a:r>
            <a:r>
              <a:rPr lang="en-US" sz="3600" b="1" dirty="0">
                <a:solidFill>
                  <a:schemeClr val="bg1"/>
                </a:solidFill>
              </a:rPr>
              <a:t>: het </a:t>
            </a:r>
            <a:r>
              <a:rPr lang="en-US" sz="3600" b="1" dirty="0" err="1">
                <a:solidFill>
                  <a:schemeClr val="bg1"/>
                </a:solidFill>
              </a:rPr>
              <a:t>zwarte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goud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DFC8C-E447-4344-BE67-57C22852303F}"/>
              </a:ext>
            </a:extLst>
          </p:cNvPr>
          <p:cNvSpPr txBox="1"/>
          <p:nvPr/>
        </p:nvSpPr>
        <p:spPr>
          <a:xfrm>
            <a:off x="808753" y="1535147"/>
            <a:ext cx="14973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/>
              <a:t>Home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412EA-567C-460E-A7AB-CD14E2A61768}"/>
              </a:ext>
            </a:extLst>
          </p:cNvPr>
          <p:cNvSpPr txBox="1"/>
          <p:nvPr/>
        </p:nvSpPr>
        <p:spPr>
          <a:xfrm>
            <a:off x="2933454" y="1529585"/>
            <a:ext cx="19533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/>
              <a:t>Voeg</a:t>
            </a:r>
            <a:r>
              <a:rPr lang="en-US" sz="3600" dirty="0"/>
              <a:t> Toe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3502C-551B-4A4C-A53D-F0A9ED2B2278}"/>
              </a:ext>
            </a:extLst>
          </p:cNvPr>
          <p:cNvSpPr txBox="1"/>
          <p:nvPr/>
        </p:nvSpPr>
        <p:spPr>
          <a:xfrm>
            <a:off x="5225016" y="1535147"/>
            <a:ext cx="19533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/>
              <a:t>Overzicht</a:t>
            </a:r>
            <a:endParaRPr lang="en-US" dirty="0" err="1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A9F8EEB-6EB2-4D0E-A2B5-162F6019A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92348"/>
              </p:ext>
            </p:extLst>
          </p:nvPr>
        </p:nvGraphicFramePr>
        <p:xfrm>
          <a:off x="910395" y="3269792"/>
          <a:ext cx="816864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3109185097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731851724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077374352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079971916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1644150086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1632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Koffie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 </a:t>
                      </a:r>
                      <a:r>
                        <a:rPr lang="en-US" dirty="0" err="1"/>
                        <a:t>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Verwijder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2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Americano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sng" strike="noStrike" noProof="0" dirty="0"/>
                        <a:t>Pas </a:t>
                      </a:r>
                      <a:r>
                        <a:rPr lang="en-US" sz="1800" u="sng" strike="noStrike" noProof="0" dirty="0" err="1"/>
                        <a:t>aan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2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Cappuccino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sng" strike="noStrike" noProof="0" dirty="0"/>
                        <a:t>Pas </a:t>
                      </a:r>
                      <a:r>
                        <a:rPr lang="en-US" sz="1800" u="sng" strike="noStrike" noProof="0" dirty="0" err="1"/>
                        <a:t>aan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4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Espresso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sng" strike="noStrike" noProof="0" dirty="0"/>
                        <a:t>Pas </a:t>
                      </a:r>
                      <a:r>
                        <a:rPr lang="en-US" sz="1800" u="sng" strike="noStrike" noProof="0" dirty="0" err="1"/>
                        <a:t>aan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Flat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sng" strike="noStrike" noProof="0" dirty="0"/>
                        <a:t>Pas </a:t>
                      </a:r>
                      <a:r>
                        <a:rPr lang="en-US" sz="1800" u="sng" strike="noStrike" noProof="0" dirty="0" err="1"/>
                        <a:t>aan</a:t>
                      </a:r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24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57854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DD64AD6A0314BBF4540AD4DB97C48" ma:contentTypeVersion="7" ma:contentTypeDescription="Een nieuw document maken." ma:contentTypeScope="" ma:versionID="c822dbb61555477d8305fc1e9e96784b">
  <xsd:schema xmlns:xsd="http://www.w3.org/2001/XMLSchema" xmlns:xs="http://www.w3.org/2001/XMLSchema" xmlns:p="http://schemas.microsoft.com/office/2006/metadata/properties" xmlns:ns2="e3b53083-28d5-49ad-87a8-32976efa8f30" targetNamespace="http://schemas.microsoft.com/office/2006/metadata/properties" ma:root="true" ma:fieldsID="c58d9043314a95c5143db6cbe814c529" ns2:_="">
    <xsd:import namespace="e3b53083-28d5-49ad-87a8-32976efa8f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53083-28d5-49ad-87a8-32976efa8f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B11D8F-4803-4E20-9853-435C6B669E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FCBC42-912A-4B3A-A703-962DB846DF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F433BF5-0876-4015-8534-4422E5039E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b53083-28d5-49ad-87a8-32976efa8f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159</Words>
  <Application>Microsoft Office PowerPoint</Application>
  <PresentationFormat>Breedbeeld</PresentationFormat>
  <Paragraphs>55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Gebruiker</dc:creator>
  <cp:lastModifiedBy>Ferre Laridon</cp:lastModifiedBy>
  <cp:revision>80</cp:revision>
  <dcterms:created xsi:type="dcterms:W3CDTF">2022-02-04T20:40:01Z</dcterms:created>
  <dcterms:modified xsi:type="dcterms:W3CDTF">2022-02-22T13:51:28Z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0x010100FC3DD64AD6A0314BBF4540AD4DB97C48</vt:lpwstr>
  </property>
</Properties>
</file>