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87F-857B-436C-9554-E9A1D792182C}" type="datetimeFigureOut">
              <a:rPr lang="nl-BE" smtClean="0"/>
              <a:t>22/05/2019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5503-0EB7-474B-AD8A-18D0C8B5E6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2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987F-857B-436C-9554-E9A1D792182C}" type="datetimeFigureOut">
              <a:rPr lang="nl-BE" smtClean="0"/>
              <a:t>22/05/2019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5503-0EB7-474B-AD8A-18D0C8B5E63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78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Oefensessie 5</a:t>
            </a:r>
            <a:br>
              <a:rPr lang="nl-BE" smtClean="0"/>
            </a:br>
            <a:r>
              <a:rPr lang="nl-BE" smtClean="0"/>
              <a:t>Synchrone Tellers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8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1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1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2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Synchrone teller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Gebruik hulpkaart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Gebruik hulpkaart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Oefeningen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1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1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1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2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Oplossing oefening 1</a:t>
            </a:r>
            <a:endParaRPr lang="nl-BE" dirty="0"/>
          </a:p>
        </p:txBody>
      </p:sp>
      <p:pic>
        <p:nvPicPr>
          <p:cNvPr id="3" name="Afbeelding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670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Diavoorstelling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Oefensessie 5 Synchrone Tellers</vt:lpstr>
      <vt:lpstr>Synchrone teller</vt:lpstr>
      <vt:lpstr>Gebruik hulpkaart</vt:lpstr>
      <vt:lpstr>Gebruik hulpkaart</vt:lpstr>
      <vt:lpstr>Oefeningen</vt:lpstr>
      <vt:lpstr>Oplossing oefening 1</vt:lpstr>
      <vt:lpstr>Oplossing oefening 1</vt:lpstr>
      <vt:lpstr>Oplossing oefening 1</vt:lpstr>
      <vt:lpstr>Oplossing oefening 1</vt:lpstr>
      <vt:lpstr>Oplossing oefening 1</vt:lpstr>
      <vt:lpstr>Oplossing oefening 1</vt:lpstr>
      <vt:lpstr>Oplossing oefening 2</vt:lpstr>
    </vt:vector>
  </TitlesOfParts>
  <Company>Odisee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Oefensessie 5 Synchrone Tellers</dc:title>
  <dc:creator>Dirk Claus</dc:creator>
  <cp:lastModifiedBy>Dirk Claus</cp:lastModifiedBy>
  <cp:revision>1</cp:revision>
  <dcterms:created xsi:type="dcterms:W3CDTF">2019-05-22T11:26:16Z</dcterms:created>
  <dcterms:modified xsi:type="dcterms:W3CDTF">2019-05-22T11:26:16Z</dcterms:modified>
</cp:coreProperties>
</file>