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64350" cy="9996488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DD2DC-C730-40C3-976F-E4BFFCC5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9A1FEAA-9E05-4FF3-838B-D1F1C27B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6FE9-7B3B-49B5-8239-590A3EC17303}" type="datetimeFigureOut">
              <a:rPr lang="nl-BE" smtClean="0"/>
              <a:t>31/03/2019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FF84F6D-53D4-4D73-A73A-7A585564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978A457-1D11-4585-B968-0D057C73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B628-D7DE-4125-8E37-51E482EC32F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060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5648F6E-1550-4F84-98D7-663E0981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728D13A-960E-4739-BC51-D70ED044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8B8CC7-B43B-403A-92D8-959182A69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6FE9-7B3B-49B5-8239-590A3EC17303}" type="datetimeFigureOut">
              <a:rPr lang="nl-BE" smtClean="0"/>
              <a:t>31/03/2019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620AC9-EDC3-4F4D-A1C6-118C9FF9A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97BB4E-919F-4DFF-BC9B-1265E0493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1B628-D7DE-4125-8E37-51E482EC32F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090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80ED3EDD-16D8-4058-A18F-501BA2FB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/>
              <a:t>Digitale technieken – Sequentiële logica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29177B5-834D-4091-8006-111E24C88F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1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A26FF044-7E10-476E-BFB5-6E67B69A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Latch </a:t>
            </a:r>
            <a:r>
              <a:rPr lang="nl-BE"/>
              <a:t>– soorten uitvoeringen – IEC symbolen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103B09A-7035-4B46-B80E-93C746B969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727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BAF0661B-8BE7-41B0-B294-19A31C24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Asynchrone latch van NOR naar NAND</a:t>
            </a:r>
            <a:endParaRPr lang="en-GB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ED30D89-2B69-4017-9C2D-B1D4D80FC4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547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3C6029FA-28E4-45BD-A088-AC721761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/>
              <a:t>Asynchrone </a:t>
            </a:r>
            <a:r>
              <a:rPr lang="en-GB"/>
              <a:t>latch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EB55D46-3E88-41EE-8435-7F01591939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983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88EE87C2-CFE1-41C4-AFFC-756D73FC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853F3C8-4D4C-4EFC-8DFB-8BAB6941A7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4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B244DEB8-60D6-493F-BEF0-60BF0201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Asynchrone Latch: werking</a:t>
            </a:r>
            <a:endParaRPr lang="en-GB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80A8FBA-3702-4BC6-ABAF-4793374122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833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69085B24-4E9A-4638-AEE8-7BCC130B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Asynchrone Latch: werking</a:t>
            </a:r>
            <a:endParaRPr lang="en-GB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084B385-28C4-4112-91A1-79C7CCA941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788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E93280AB-A006-498A-A1C6-6767BBBF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Asynchrone Latch</a:t>
            </a:r>
            <a:endParaRPr lang="en-GB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C30A28D-6366-46DC-B2EE-FDB35BFE86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0576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569FADBE-991D-4DE7-80C6-69072AAD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/>
              <a:t>Asynchrone SR latch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87919A5-9C65-436F-844C-19032D380C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9945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67C702CC-4516-4487-941B-3F392CEF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/>
              <a:t>Asynchrone SR latch</a:t>
            </a:r>
            <a:endParaRPr lang="en-GB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0E87CFF-513E-4824-851E-A62296B270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3805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EBFC4D7E-57FF-49D7-8E97-B2295022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/>
              <a:t>Asynchrone SR latch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416588C-2125-463B-A927-53FD720020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610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3000220D-A152-4590-893F-878D750E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49AF33D-9619-4753-A5D3-88F7AD90F8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64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CD3F666B-DDBB-455E-A1D2-ADF0262C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Toepassing: dendereffect</a:t>
            </a:r>
            <a:endParaRPr lang="en-GB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693904E-984B-45B1-824F-3D207D1244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3490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345F1F1B-449E-4214-8163-09C7BF17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Ontdendering</a:t>
            </a:r>
            <a:endParaRPr lang="en-GB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D636F20-BB00-4CC2-900C-94C4EE0785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092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2CF777A2-6F28-43FC-ABCE-EEB0C1BA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u="sng"/>
              <a:t>Oefening</a:t>
            </a:r>
            <a:r>
              <a:rPr lang="nl-BE"/>
              <a:t>:</a:t>
            </a:r>
            <a:br>
              <a:rPr lang="nl-BE"/>
            </a:br>
            <a:r>
              <a:rPr lang="nl-BE"/>
              <a:t>Stel de toestandentabel op voor de volgende schakeling</a:t>
            </a:r>
            <a:br>
              <a:rPr lang="nl-BE"/>
            </a:br>
            <a:r>
              <a:rPr lang="nl-BE"/>
              <a:t>	 (m.a.w. zoek uit wat de schakeling doet).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0CC9E1E-C072-45D1-8699-4E220A8C21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02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C196CFFD-3349-437A-9A72-FDEF2E20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Achtergrondinformatie: wat is een relais?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62D9B24-1BFE-47D5-AC76-0926C73F5F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6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5005BFE2-4C41-4663-854E-166F59C1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Latch</a:t>
            </a:r>
            <a:endParaRPr lang="en-GB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5520EF6-4289-490C-BD36-7CCBD489AA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473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566B3572-F5CB-4A34-81D9-0F332A50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Latch</a:t>
            </a:r>
            <a:endParaRPr lang="en-GB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D87257C-0BF6-4FFE-9BEB-BA2D8BF627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416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74C6AB90-2D93-4D2F-B763-AADEE24A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Latch: met 2 NOR poorten</a:t>
            </a:r>
            <a:endParaRPr lang="en-GB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485FEBF-9B1A-4F42-B4C0-727CD98B8A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011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5DE21798-73CA-4834-99D5-FC5955FD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Latch: met 2 NOR poorten</a:t>
            </a:r>
            <a:endParaRPr lang="en-GB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F023172-06A9-42B6-B206-7E267FD2A2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165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5305C806-70F7-40A3-8C0A-0149BB49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sng"/>
              <a:t>Uitgangen</a:t>
            </a:r>
            <a:r>
              <a:rPr lang="nl-BE"/>
              <a:t> in IEC symbool bij latch en flipflop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B53FEA4-6126-48F7-8584-0D61E91B79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9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CF271837-F06F-4FF5-9744-EC32A7EC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Bespreking van een kloksignaal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541FF19-BF8F-4C60-B735-047E1634E4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268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Diavoorstelling (4:3)</PresentationFormat>
  <Paragraphs>20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Kantoorthema</vt:lpstr>
      <vt:lpstr>Digitale technieken – Sequentiële logica</vt:lpstr>
      <vt:lpstr>PowerPoint-presentatie</vt:lpstr>
      <vt:lpstr>Achtergrondinformatie: wat is een relais?</vt:lpstr>
      <vt:lpstr>Latch</vt:lpstr>
      <vt:lpstr>Latch</vt:lpstr>
      <vt:lpstr>Latch: met 2 NOR poorten</vt:lpstr>
      <vt:lpstr>Latch: met 2 NOR poorten</vt:lpstr>
      <vt:lpstr>Uitgangen in IEC symbool bij latch en flipflop</vt:lpstr>
      <vt:lpstr>Bespreking van een kloksignaal</vt:lpstr>
      <vt:lpstr>Latch – soorten uitvoeringen – IEC symbolen</vt:lpstr>
      <vt:lpstr>Asynchrone latch van NOR naar NAND</vt:lpstr>
      <vt:lpstr>Asynchrone latch</vt:lpstr>
      <vt:lpstr>PowerPoint-presentatie</vt:lpstr>
      <vt:lpstr>Asynchrone Latch: werking</vt:lpstr>
      <vt:lpstr>Asynchrone Latch: werking</vt:lpstr>
      <vt:lpstr>Asynchrone Latch</vt:lpstr>
      <vt:lpstr>Asynchrone SR latch</vt:lpstr>
      <vt:lpstr>Asynchrone SR latch</vt:lpstr>
      <vt:lpstr>Asynchrone SR latch</vt:lpstr>
      <vt:lpstr>Toepassing: dendereffect</vt:lpstr>
      <vt:lpstr>Ontdendering</vt:lpstr>
      <vt:lpstr>Oefening: Stel de toestandentabel op voor de volgende schakeling   (m.a.w. zoek uit wat de schakeling doet).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 technieken – Sequentiële logica</dc:title>
  <dc:creator>Dirk</dc:creator>
  <cp:lastModifiedBy>Dirk</cp:lastModifiedBy>
  <cp:revision>1</cp:revision>
  <dcterms:created xsi:type="dcterms:W3CDTF">2019-03-31T21:55:46Z</dcterms:created>
  <dcterms:modified xsi:type="dcterms:W3CDTF">2019-03-31T21:55:46Z</dcterms:modified>
</cp:coreProperties>
</file>