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68" r:id="rId16"/>
    <p:sldId id="269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D152-6824-427C-8394-5431D37F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852" y="2786390"/>
            <a:ext cx="7197726" cy="2421464"/>
          </a:xfrm>
        </p:spPr>
        <p:txBody>
          <a:bodyPr/>
          <a:lstStyle/>
          <a:p>
            <a:r>
              <a:rPr lang="pt-PT" dirty="0"/>
              <a:t>Projeto de psi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B328B-478A-4360-B9C1-14526138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852" y="5123964"/>
            <a:ext cx="7197726" cy="1405467"/>
          </a:xfrm>
        </p:spPr>
        <p:txBody>
          <a:bodyPr/>
          <a:lstStyle/>
          <a:p>
            <a:r>
              <a:rPr lang="pt-PT" u="sng" dirty="0"/>
              <a:t>Realizado por:</a:t>
            </a:r>
            <a:r>
              <a:rPr lang="pt-PT" dirty="0"/>
              <a:t> Paulo Costa</a:t>
            </a:r>
          </a:p>
          <a:p>
            <a:r>
              <a:rPr lang="pt-PT" u="sng" dirty="0"/>
              <a:t>Ano:</a:t>
            </a:r>
            <a:r>
              <a:rPr lang="pt-PT" dirty="0"/>
              <a:t> 12</a:t>
            </a:r>
          </a:p>
          <a:p>
            <a:r>
              <a:rPr lang="pt-PT" u="sng" dirty="0"/>
              <a:t>Turma:</a:t>
            </a:r>
            <a:r>
              <a:rPr lang="pt-PT" dirty="0"/>
              <a:t> i.2</a:t>
            </a:r>
          </a:p>
        </p:txBody>
      </p:sp>
      <p:pic>
        <p:nvPicPr>
          <p:cNvPr id="1028" name="Picture 4" descr="GitHub - laravel/laravel: A PHP framework for web artisans">
            <a:extLst>
              <a:ext uri="{FF2B5EF4-FFF2-40B4-BE49-F238E27FC236}">
                <a16:creationId xmlns:a16="http://schemas.microsoft.com/office/drawing/2014/main" id="{7F1E8D50-17A7-4545-A684-AE1682E1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2" y="822100"/>
            <a:ext cx="6533353" cy="276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61CAA-5CE5-415F-ABEE-8E2389AB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requisitante: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BAFB717-C39D-4C13-98AE-AEDC6930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425" y="2361406"/>
            <a:ext cx="6734175" cy="3209925"/>
          </a:xfrm>
        </p:spPr>
      </p:pic>
    </p:spTree>
    <p:extLst>
      <p:ext uri="{BB962C8B-B14F-4D97-AF65-F5344CB8AC3E}">
        <p14:creationId xmlns:p14="http://schemas.microsoft.com/office/powerpoint/2010/main" val="328203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7837D-3D02-4C3A-BDDE-A77F168A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tipo </a:t>
            </a:r>
            <a:r>
              <a:rPr lang="pt-PT" dirty="0" err="1"/>
              <a:t>equip</a:t>
            </a:r>
            <a:r>
              <a:rPr lang="pt-PT" dirty="0"/>
              <a:t>: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FF2B8997-40F1-4325-906C-792D88AF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100" y="2332831"/>
            <a:ext cx="6600825" cy="3267075"/>
          </a:xfrm>
        </p:spPr>
      </p:pic>
    </p:spTree>
    <p:extLst>
      <p:ext uri="{BB962C8B-B14F-4D97-AF65-F5344CB8AC3E}">
        <p14:creationId xmlns:p14="http://schemas.microsoft.com/office/powerpoint/2010/main" val="165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2FA8C3-82E5-47EE-A0F8-4102B02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Views</a:t>
            </a:r>
            <a:r>
              <a:rPr lang="pt-PT" dirty="0"/>
              <a:t> materiais:</a:t>
            </a:r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53828C8B-55E7-48F6-A605-9305133A19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88334"/>
            <a:ext cx="4995863" cy="3156069"/>
          </a:xfr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101AC7B0-6AC6-4816-8564-24CE38CA71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2794" y="2388334"/>
            <a:ext cx="4953000" cy="3156069"/>
          </a:xfr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49CE30E4-C4ED-4550-BCEE-EDD6BA404478}"/>
              </a:ext>
            </a:extLst>
          </p:cNvPr>
          <p:cNvSpPr txBox="1">
            <a:spLocks/>
          </p:cNvSpPr>
          <p:nvPr/>
        </p:nvSpPr>
        <p:spPr>
          <a:xfrm>
            <a:off x="1117457" y="5544403"/>
            <a:ext cx="9259726" cy="12117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err="1"/>
              <a:t>Index.blade.php</a:t>
            </a:r>
            <a:r>
              <a:rPr lang="pt-PT" dirty="0"/>
              <a:t>					</a:t>
            </a:r>
            <a:r>
              <a:rPr lang="pt-PT" dirty="0" err="1"/>
              <a:t>show.blade.php</a:t>
            </a:r>
            <a:r>
              <a:rPr lang="pt-PT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79881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2FA8C3-82E5-47EE-A0F8-4102B02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Views</a:t>
            </a:r>
            <a:r>
              <a:rPr lang="pt-PT" dirty="0"/>
              <a:t> requisições: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49CE30E4-C4ED-4550-BCEE-EDD6BA404478}"/>
              </a:ext>
            </a:extLst>
          </p:cNvPr>
          <p:cNvSpPr txBox="1">
            <a:spLocks/>
          </p:cNvSpPr>
          <p:nvPr/>
        </p:nvSpPr>
        <p:spPr>
          <a:xfrm>
            <a:off x="1117457" y="5544403"/>
            <a:ext cx="9259726" cy="12117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err="1"/>
              <a:t>Index.blade.php</a:t>
            </a:r>
            <a:r>
              <a:rPr lang="pt-PT" dirty="0"/>
              <a:t>					</a:t>
            </a:r>
            <a:r>
              <a:rPr lang="pt-PT" dirty="0" err="1"/>
              <a:t>show.blade.php</a:t>
            </a:r>
            <a:r>
              <a:rPr lang="pt-PT" dirty="0"/>
              <a:t>		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EDA1C2-FB2B-4225-93D7-E52247B0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1" y="2388333"/>
            <a:ext cx="4982817" cy="315606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37D7DA-1AE9-428B-95EF-CEFC80E4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609" y="2388333"/>
            <a:ext cx="4976185" cy="31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2FA8C3-82E5-47EE-A0F8-4102B02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Views</a:t>
            </a:r>
            <a:r>
              <a:rPr lang="pt-PT" dirty="0"/>
              <a:t> Requisitantes: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49CE30E4-C4ED-4550-BCEE-EDD6BA404478}"/>
              </a:ext>
            </a:extLst>
          </p:cNvPr>
          <p:cNvSpPr txBox="1">
            <a:spLocks/>
          </p:cNvSpPr>
          <p:nvPr/>
        </p:nvSpPr>
        <p:spPr>
          <a:xfrm>
            <a:off x="1117457" y="5544403"/>
            <a:ext cx="9259726" cy="12117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err="1"/>
              <a:t>Index.blade.php</a:t>
            </a:r>
            <a:r>
              <a:rPr lang="pt-PT" dirty="0"/>
              <a:t>					</a:t>
            </a:r>
            <a:r>
              <a:rPr lang="pt-PT" dirty="0" err="1"/>
              <a:t>show.blade.php</a:t>
            </a:r>
            <a:r>
              <a:rPr lang="pt-PT" dirty="0"/>
              <a:t>		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443C9E-CFC1-48FC-B797-EABEE695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0" y="2388334"/>
            <a:ext cx="4978332" cy="26953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A4DECD9-048B-44D9-9B55-6C220EE5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34" y="2388334"/>
            <a:ext cx="5135934" cy="26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2FA8C3-82E5-47EE-A0F8-4102B02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Routes</a:t>
            </a:r>
            <a:r>
              <a:rPr lang="pt-PT" dirty="0"/>
              <a:t>:</a:t>
            </a:r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539A8561-B17C-4EA3-98CA-61C17A94B0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0758" y="2418705"/>
            <a:ext cx="9181510" cy="2171592"/>
          </a:xfrm>
        </p:spPr>
      </p:pic>
    </p:spTree>
    <p:extLst>
      <p:ext uri="{BB962C8B-B14F-4D97-AF65-F5344CB8AC3E}">
        <p14:creationId xmlns:p14="http://schemas.microsoft.com/office/powerpoint/2010/main" val="6304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2FA8C3-82E5-47EE-A0F8-4102B02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materiais: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9077B0-2F2A-495D-863D-840807BA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4" y="2207138"/>
            <a:ext cx="9272632" cy="24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2FA8C3-82E5-47EE-A0F8-4102B02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requisições: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C3E9F9-00F5-45D5-A1D1-C7218939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4" y="2207138"/>
            <a:ext cx="9272632" cy="24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2FA8C3-82E5-47EE-A0F8-4102B02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Requisitantes: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3C22C8-635F-4936-BCAF-134F9175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4" y="2207138"/>
            <a:ext cx="9272632" cy="24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787EF-5604-4368-A8A3-3E69AF2A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618" y="2700866"/>
            <a:ext cx="4674764" cy="1456267"/>
          </a:xfrm>
        </p:spPr>
        <p:txBody>
          <a:bodyPr>
            <a:noAutofit/>
          </a:bodyPr>
          <a:lstStyle/>
          <a:p>
            <a:r>
              <a:rPr lang="pt-PT" sz="20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55933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E91DD-544B-469C-98B0-0378A37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Layout: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F4D2AAA-5C8D-4D43-BF58-6271E9EA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36619"/>
            <a:ext cx="10131425" cy="2659499"/>
          </a:xfrm>
        </p:spPr>
      </p:pic>
    </p:spTree>
    <p:extLst>
      <p:ext uri="{BB962C8B-B14F-4D97-AF65-F5344CB8AC3E}">
        <p14:creationId xmlns:p14="http://schemas.microsoft.com/office/powerpoint/2010/main" val="114899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42DD1-18D3-42B8-A37C-68D1EC36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Código usado para fazer o layout: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DB18B8-6DE1-4C95-8417-E732877E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8" y="2065867"/>
            <a:ext cx="5049042" cy="38015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F5A5FE-D7B8-4FD4-A44D-8355CB8B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5867"/>
            <a:ext cx="5049042" cy="38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0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D4E5D-8CEA-4E99-AD08-63CFAC5B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Controller</a:t>
            </a:r>
            <a:r>
              <a:rPr lang="pt-PT" dirty="0"/>
              <a:t> Materiais: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E0DE0958-9C34-440C-A5AF-C568DDD1C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529" y="2141538"/>
            <a:ext cx="6829966" cy="3649662"/>
          </a:xfrm>
        </p:spPr>
      </p:pic>
    </p:spTree>
    <p:extLst>
      <p:ext uri="{BB962C8B-B14F-4D97-AF65-F5344CB8AC3E}">
        <p14:creationId xmlns:p14="http://schemas.microsoft.com/office/powerpoint/2010/main" val="186844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0FEB-38C4-48D4-9274-549305C7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CONTROLler</a:t>
            </a:r>
            <a:r>
              <a:rPr lang="pt-PT" dirty="0"/>
              <a:t> requisição: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1C733C-5417-42E5-8FD7-0DB5EB70A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397" y="2141538"/>
            <a:ext cx="7428230" cy="3649662"/>
          </a:xfrm>
        </p:spPr>
      </p:pic>
    </p:spTree>
    <p:extLst>
      <p:ext uri="{BB962C8B-B14F-4D97-AF65-F5344CB8AC3E}">
        <p14:creationId xmlns:p14="http://schemas.microsoft.com/office/powerpoint/2010/main" val="424226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118C8-E3EA-440D-BE87-45CE3682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Controller</a:t>
            </a:r>
            <a:r>
              <a:rPr lang="pt-PT" dirty="0"/>
              <a:t> requisitante: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EDB30E7-A387-49F9-A6AE-13AD63C7F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260" y="2141538"/>
            <a:ext cx="7698505" cy="3649662"/>
          </a:xfrm>
        </p:spPr>
      </p:pic>
    </p:spTree>
    <p:extLst>
      <p:ext uri="{BB962C8B-B14F-4D97-AF65-F5344CB8AC3E}">
        <p14:creationId xmlns:p14="http://schemas.microsoft.com/office/powerpoint/2010/main" val="34525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162B0-8229-452D-A745-3F47A41C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Controller</a:t>
            </a:r>
            <a:r>
              <a:rPr lang="pt-PT" dirty="0"/>
              <a:t> tipos equipamento: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0E1DDAE-C515-4EFB-A85F-35C8A422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525" y="2141538"/>
            <a:ext cx="8817975" cy="3649662"/>
          </a:xfrm>
        </p:spPr>
      </p:pic>
    </p:spTree>
    <p:extLst>
      <p:ext uri="{BB962C8B-B14F-4D97-AF65-F5344CB8AC3E}">
        <p14:creationId xmlns:p14="http://schemas.microsoft.com/office/powerpoint/2010/main" val="204665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46EC2-BE85-4FEC-90C0-EA3E8FD5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material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7B2E608-005E-4510-AFAE-26DCB3CE3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425" y="2270919"/>
            <a:ext cx="5972175" cy="3390900"/>
          </a:xfrm>
        </p:spPr>
      </p:pic>
    </p:spTree>
    <p:extLst>
      <p:ext uri="{BB962C8B-B14F-4D97-AF65-F5344CB8AC3E}">
        <p14:creationId xmlns:p14="http://schemas.microsoft.com/office/powerpoint/2010/main" val="254101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21B49-FE1F-49B1-B30D-D11B4915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requisição: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097F5C3-CD68-4A8F-B2AC-4991309E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50" y="2251869"/>
            <a:ext cx="6562725" cy="3429000"/>
          </a:xfrm>
        </p:spPr>
      </p:pic>
    </p:spTree>
    <p:extLst>
      <p:ext uri="{BB962C8B-B14F-4D97-AF65-F5344CB8AC3E}">
        <p14:creationId xmlns:p14="http://schemas.microsoft.com/office/powerpoint/2010/main" val="2442647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</TotalTime>
  <Words>125</Words>
  <Application>Microsoft Office PowerPoint</Application>
  <PresentationFormat>Ecrã Panorâmico</PresentationFormat>
  <Paragraphs>25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Projeto de psi</vt:lpstr>
      <vt:lpstr>Layout:</vt:lpstr>
      <vt:lpstr>Código usado para fazer o layout:</vt:lpstr>
      <vt:lpstr>Controller Materiais:</vt:lpstr>
      <vt:lpstr>CONTROLler requisição:</vt:lpstr>
      <vt:lpstr>Controller requisitante:</vt:lpstr>
      <vt:lpstr>Controller tipos equipamento:</vt:lpstr>
      <vt:lpstr>Model material</vt:lpstr>
      <vt:lpstr>Model requisição:</vt:lpstr>
      <vt:lpstr>Model requisitante:</vt:lpstr>
      <vt:lpstr>Model tipo equip:</vt:lpstr>
      <vt:lpstr>Views materiais:</vt:lpstr>
      <vt:lpstr>Views requisições:</vt:lpstr>
      <vt:lpstr>Views Requisitantes:</vt:lpstr>
      <vt:lpstr>Routes:</vt:lpstr>
      <vt:lpstr>Página materiais:</vt:lpstr>
      <vt:lpstr>Página requisições:</vt:lpstr>
      <vt:lpstr>Página Requisitantes: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psi</dc:title>
  <dc:creator>estagiario novo</dc:creator>
  <cp:lastModifiedBy>estagiario novo</cp:lastModifiedBy>
  <cp:revision>7</cp:revision>
  <dcterms:created xsi:type="dcterms:W3CDTF">2020-12-10T21:02:23Z</dcterms:created>
  <dcterms:modified xsi:type="dcterms:W3CDTF">2020-12-11T22:26:36Z</dcterms:modified>
</cp:coreProperties>
</file>