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presProps" Target="presProps.xml"/>
<Relationship Id="rId1" Type="http://schemas.openxmlformats.org/officeDocument/2006/relationships/slideMaster" Target="slideMasters/slideMaster1.xml"/>
<Relationship Id="rId131" Type="http://schemas.openxmlformats.org/officeDocument/2006/relationships/tableStyles" Target="tableStyles.xml"/>
<Relationship Id="rId130" Type="http://schemas.openxmlformats.org/officeDocument/2006/relationships/theme" Target="theme/theme1.xml"/>
<Relationship Id="rId12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Capa"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FerreiraTodos os direitos reservados. Nenhuma parte deste livro pode ser reproduzida ou usada de qualquer maneira sem a permissão prévia por escrito do proprietário dos direitos autorais, exceto para o uso de breves citações em uma resenha do livro.Para solicitar permissões, entre em contato com </a:t>
            </a:r>
            <a:r>
              <a:rPr>
                <a:hlinkClick r:id="rId3"/>
              </a:rPr>
              <a:t>cienciacomr@gmail.comCapa</a:t>
            </a:r>
            <a:r>
              <a:rPr/>
              <a:t> dura: ISBNBrochura: ISBNE-book: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vieses, paradoxos, mitos e mal 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2023-10-03T11:12:22Z</dcterms:created>
  <dcterms:modified xsi:type="dcterms:W3CDTF">2023-10-03T08:12:23Z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