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presProps" Target="presProps.xml"/>
<Relationship Id="rId1" Type="http://schemas.openxmlformats.org/officeDocument/2006/relationships/slideMaster" Target="slideMasters/slideMaster1.xml"/>
<Relationship Id="rId224" Type="http://schemas.openxmlformats.org/officeDocument/2006/relationships/tableStyles" Target="tableStyles.xml"/>
<Relationship Id="rId223" Type="http://schemas.openxmlformats.org/officeDocument/2006/relationships/theme" Target="theme/theme1.xml"/>
<Relationship Id="rId2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6.5/topics/correct_r_coarseness" TargetMode="External"/>
<Relationship Id="rId5" Type="http://schemas.openxmlformats.org/officeDocument/2006/relationships/hyperlink" Target="https://www.rdocumentation.org/packages/anscombiser/versions/1.1.0/topics/anscombise" TargetMode="External"/>
<Relationship Id="rId4" Type="http://schemas.openxmlformats.org/officeDocument/2006/relationships/image" Target="../media/image17.png"/>
<Relationship Id="rId2"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9.png"/>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5"/>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indent="0" marL="0">
                  <a:buNone/>
                </a:pPr>
              </a:p>
            </p:txBody>
          </p:sp>
        </mc:Choice>
      </mc:AlternateContent>
      <p:pic>
        <p:nvPicPr>
          <p:cNvPr descr="Ciencia-com-R_files/figure-pptx/multicolinear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Multicolinearidade entre variáveis candidatas em modelos de regressão multivariável.</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a:p>
            <a:pPr lvl="0" indent="0" marL="0">
              <a:buNone/>
            </a:pPr>
          </a:p>
          <a:p>
            <a:pPr lvl="0" indent="0" marL="0">
              <a:buNone/>
            </a:pPr>
            <a:r>
              <a:rPr/>
              <a:t>O pacote </a:t>
            </a:r>
            <a:r>
              <a:rPr i="1"/>
              <a:t>nlme</a:t>
            </a:r>
            <a:r>
              <a:rPr baseline="30000"/>
              <a:t>223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indent="0" marL="0">
              <a:buNone/>
            </a:pP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205p.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0.6 e variância </a:t>
                </a:r>
                <a14:m>
                  <m:oMath xmlns:m="http://schemas.openxmlformats.org/officeDocument/2006/math">
                    <m:sSup>
                      <m:e>
                        <m:r>
                          <m:t>σ</m:t>
                        </m:r>
                      </m:e>
                      <m:sup>
                        <m:r>
                          <m:t>2</m:t>
                        </m:r>
                      </m:sup>
                    </m:sSup>
                  </m:oMath>
                </a14:m>
                <a:r>
                  <a:rPr/>
                  <a:t> = 0.242.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0.6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357561 pacotes disponíveis.</a:t>
            </a:r>
            <a:r>
              <a:rPr baseline="30000"/>
              <a:t>40</a:t>
            </a:r>
          </a:p>
          <a:p>
            <a:pPr lvl="0" indent="0" marL="0">
              <a:buNone/>
            </a:pPr>
          </a:p>
          <a:p>
            <a:pPr lvl="0" indent="0" marL="0">
              <a:buNone/>
            </a:pPr>
            <a:r>
              <a:rPr/>
              <a:t>O pacote </a:t>
            </a:r>
            <a:r>
              <a:rPr i="1"/>
              <a:t>utils</a:t>
            </a:r>
            <a:r>
              <a:rPr baseline="30000"/>
              <a:t>48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2024-07-09T15:22:50Z</dcterms:created>
  <dcterms:modified xsi:type="dcterms:W3CDTF">2024-07-09T12:22:53Z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