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empenho%20diagno&#769;stico/diag-stats.R" TargetMode="External"/>
<Relationship Id="rId4" Type="http://schemas.openxmlformats.org/officeDocument/2006/relationships/hyperlink" Target="https://github.com/FerreiraAS/Ciencia-com-R/blob/main/R/Desempenho%20diagno&#769;stico/dtROC.R" TargetMode="External"/>
<Relationship Id="rId5" Type="http://schemas.openxmlformats.org/officeDocument/2006/relationships/hyperlink" Target="https://github.com/FerreiraAS/Ciencia-com-R/blob/main/R/Desempenho%20diagno&#769;stico/stROC.R" TargetMode="External"/>
<Relationship Id="rId6" Type="http://schemas.openxmlformats.org/officeDocument/2006/relationships/hyperlink" Target="https://github.com/FerreiraAS/Ciencia-com-R/blob/main/R/Ensaio%20cli&#769;nico%20aleatorizado/RCT-Figure1.R" TargetMode="External"/>
<Relationship Id="rId7" Type="http://schemas.openxmlformats.org/officeDocument/2006/relationships/hyperlink" Target="https://github.com/FerreiraAS/Ciencia-com-R/blob/main/R/Ensaio%20cli&#769;nico%20aleatorizado/RCT-Missingness.R" TargetMode="External"/>
<Relationship Id="rId8" Type="http://schemas.openxmlformats.org/officeDocument/2006/relationships/hyperlink" Target="https://github.com/FerreiraAS/Ciencia-com-R/blob/main/R/Ensaio%20cli&#769;nico%20aleatorizado/RCT-Table1.R" TargetMode="External"/>
<Relationship Id="rId9" Type="http://schemas.openxmlformats.org/officeDocument/2006/relationships/hyperlink" Target="https://github.com/FerreiraAS/Ciencia-com-R/blob/main/R/Ensaio%20cli&#769;nico%20aleatorizado/RCT-Table2a.R" TargetMode="External"/>
<Relationship Id="rId10" Type="http://schemas.openxmlformats.org/officeDocument/2006/relationships/hyperlink" Target="https://github.com/FerreiraAS/Ciencia-com-R/blob/main/R/Ensaio%20cli&#769;nico%20aleatorizado/RCT-Table2b.R" TargetMode="External"/>
<Relationship Id="rId11" Type="http://schemas.openxmlformats.org/officeDocument/2006/relationships/hyperlink" Target="https://github.com/FerreiraAS/Ciencia-com-R/blob/main/R/Ensaio%20cli&#769;nico%20aleatorizado/RCT-Table3.R" TargetMode="External"/>
<Relationship Id="rId12" Type="http://schemas.openxmlformats.org/officeDocument/2006/relationships/hyperlink" Target="https://github.com/FerreiraAS/Ciencia-com-R/blob/main/R/Ensaio%20cruzado/crossover.R" TargetMode="External"/>
<Relationship Id="rId13" Type="http://schemas.openxmlformats.org/officeDocument/2006/relationships/hyperlink" Target="https://github.com/FerreiraAS/Ciencia-com-R/blob/main/R/Ensaio%20cruzado/RSTR-crossover-trial.R" TargetMode="External"/>
<Relationship Id="rId14" Type="http://schemas.openxmlformats.org/officeDocument/2006/relationships/hyperlink" Target="https://github.com/FerreiraAS/Ciencia-com-R/blob/main/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125p.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2023-10-12T21:11:19Z</dcterms:created>
  <dcterms:modified xsi:type="dcterms:W3CDTF">2023-10-12T18:11:20Z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papersize">
    <vt:lpwstr>a4</vt:lpwstr>
  </property>
  <property fmtid="{D5CDD505-2E9C-101B-9397-08002B2CF9AE}" pid="12" name="site">
    <vt:lpwstr>bookdown::bookdown_site</vt:lpwstr>
  </property>
  <property fmtid="{D5CDD505-2E9C-101B-9397-08002B2CF9AE}" pid="13" name="subtitle">
    <vt:lpwstr>Perguntas e respostas para pesquisadores e analistas de dados</vt:lpwstr>
  </property>
  <property fmtid="{D5CDD505-2E9C-101B-9397-08002B2CF9AE}" pid="14" name="url">
    <vt:lpwstr>https://ferreiraas.github.io/Ciência com R/</vt:lpwstr>
  </property>
</Properties>
</file>