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0.248.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348058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2024-02-28T17:34:47Z</dcterms:created>
  <dcterms:modified xsi:type="dcterms:W3CDTF">2024-02-28T14:34:51Z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