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R/Concorda&#770;ncia%20e%20Confiabilidade/reliability-kappa-icc.R" TargetMode="External"/>
<Relationship Id="rId3" Type="http://schemas.openxmlformats.org/officeDocument/2006/relationships/hyperlink" Target="R/Desempenho%20diagno&#769;stico/diag-stats.R" TargetMode="External"/>
<Relationship Id="rId4" Type="http://schemas.openxmlformats.org/officeDocument/2006/relationships/hyperlink" Target="R/Desempenho%20diagno&#769;stico/dtROC.R" TargetMode="External"/>
<Relationship Id="rId5" Type="http://schemas.openxmlformats.org/officeDocument/2006/relationships/hyperlink" Target="R/Desempenho%20diagno&#769;stico/stROC.R" TargetMode="External"/>
<Relationship Id="rId6" Type="http://schemas.openxmlformats.org/officeDocument/2006/relationships/hyperlink" Target="R/Ensaio%20cli&#769;nico%20aleatorizado/RCT-Figure1.R" TargetMode="External"/>
<Relationship Id="rId7" Type="http://schemas.openxmlformats.org/officeDocument/2006/relationships/hyperlink" Target="R/Ensaio%20cli&#769;nico%20aleatorizado/RCT-Missingness.R" TargetMode="External"/>
<Relationship Id="rId8" Type="http://schemas.openxmlformats.org/officeDocument/2006/relationships/hyperlink" Target="R/Ensaio%20cli&#769;nico%20aleatorizado/RCT-Table1.R" TargetMode="External"/>
<Relationship Id="rId9" Type="http://schemas.openxmlformats.org/officeDocument/2006/relationships/hyperlink" Target="R/Ensaio%20cli&#769;nico%20aleatorizado/RCT-Table2a.R" TargetMode="External"/>
<Relationship Id="rId10" Type="http://schemas.openxmlformats.org/officeDocument/2006/relationships/hyperlink" Target="R/Ensaio%20cli&#769;nico%20aleatorizado/RCT-Table2b.R" TargetMode="External"/>
<Relationship Id="rId11" Type="http://schemas.openxmlformats.org/officeDocument/2006/relationships/hyperlink" Target="R/Ensaio%20cli&#769;nico%20aleatorizado/RCT-Table3.R" TargetMode="External"/>
<Relationship Id="rId12" Type="http://schemas.openxmlformats.org/officeDocument/2006/relationships/hyperlink" Target="R/Ensaio%20cruzado/crossover.R" TargetMode="External"/>
<Relationship Id="rId13" Type="http://schemas.openxmlformats.org/officeDocument/2006/relationships/hyperlink" Target="R/Ensaio%20cruzado/RSTR-crossover-trial.R" TargetMode="External"/>
<Relationship Id="rId14" Type="http://schemas.openxmlformats.org/officeDocument/2006/relationships/hyperlink" Target="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2023-10-12T16:53:03Z</dcterms:created>
  <dcterms:modified xsi:type="dcterms:W3CDTF">2023-10-12T13:53:05Z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