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t>diag-stats.R - dtROC.R - 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t>RCT-Figure1.R - RCT-Missingness.R - RCT-Table1.R - RCT-Table2a.R - RCT-Table2b.R - RCT-Table3.R</a:t>
            </a:r>
          </a:p>
          <a:p>
            <a:pPr lvl="0" indent="0" marL="0">
              <a:buNone/>
            </a:pPr>
          </a:p>
          <a:p>
            <a:pPr lvl="0" indent="0" marL="0">
              <a:buNone/>
            </a:pPr>
          </a:p>
          <a:p>
            <a:pPr lvl="0" indent="0" marL="0">
              <a:spcBef>
                <a:spcPts val="3000"/>
              </a:spcBef>
              <a:buNone/>
            </a:pPr>
            <a:r>
              <a:rPr b="1"/>
              <a:t>Ensaio cruzado</a:t>
            </a:r>
          </a:p>
          <a:p>
            <a:pPr lvl="0" indent="0" marL="0">
              <a:buNone/>
            </a:pPr>
          </a:p>
          <a:p>
            <a:pPr lvl="0"/>
            <a:r>
              <a:rPr/>
              <a:t>crossover.R - 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2023-10-12T16:12:00Z</dcterms:created>
  <dcterms:modified xsi:type="dcterms:W3CDTF">2023-10-12T13:12:01Z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