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0.249.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0.44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351424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2024-04-10T16:31:28Z</dcterms:created>
  <dcterms:modified xsi:type="dcterms:W3CDTF">2024-04-10T13:31:33Z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