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mailto:cienciacomr@gmail.com" TargetMode="External"/>
<Relationship Id="rId3" Type="http://schemas.openxmlformats.org/officeDocument/2006/relationships/hyperlink" Target="https://doi.org/10.5281/zenodo.8320233"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2"/>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a:p>
            <a:pPr lvl="0" indent="0" marL="0">
              <a:buNone/>
            </a:pPr>
            <a:r>
              <a:rPr/>
              <a:t>Ferreira, Arthur de Sá. </a:t>
            </a:r>
            <a:r>
              <a:rPr b="1"/>
              <a:t>Ciência com R: Perguntas e respostas para pesquisadores e analistas de dados</a:t>
            </a:r>
            <a:r>
              <a:rPr/>
              <a:t>. Rio de Janeiro: 1a edição, 2023. 129p. </a:t>
            </a:r>
            <a:r>
              <a:rPr>
                <a:hlinkClick r:id="rId3"/>
              </a:rPr>
              <a:t>doi: 10.5281/zenodo.8320233</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2023-10-13T16:47:03Z</dcterms:created>
  <dcterms:modified xsi:type="dcterms:W3CDTF">2023-10-13T13:47:04Z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