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2023-10-13T00:20:04Z</dcterms:created>
  <dcterms:modified xsi:type="dcterms:W3CDTF">2023-10-12T21:20:06Z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https://ferreiraas.github.io/Ciência com R/</vt:lpwstr>
  </property>
</Properties>
</file>