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 Id="rId3" Type="http://schemas.openxmlformats.org/officeDocument/2006/relationships/hyperlink" Target="https://github.com/FerreiraAS/Ciencia-com-R/blob/main/R/Desempenho%20diagno&#769;stico/diag-stats.R" TargetMode="External"/>
<Relationship Id="rId4" Type="http://schemas.openxmlformats.org/officeDocument/2006/relationships/hyperlink" Target="https://github.com/FerreiraAS/Ciencia-com-R/blob/main/R/Desempenho%20diagno&#769;stico/dtROC.R" TargetMode="External"/>
<Relationship Id="rId5" Type="http://schemas.openxmlformats.org/officeDocument/2006/relationships/hyperlink" Target="https://github.com/FerreiraAS/Ciencia-com-R/blob/main/R/Desempenho%20diagno&#769;stico/stROC.R" TargetMode="External"/>
<Relationship Id="rId6" Type="http://schemas.openxmlformats.org/officeDocument/2006/relationships/hyperlink" Target="https://github.com/FerreiraAS/Ciencia-com-R/blob/main/R/Ensaio%20cli&#769;nico%20aleatorizado/RCT-Figure1.R" TargetMode="External"/>
<Relationship Id="rId7" Type="http://schemas.openxmlformats.org/officeDocument/2006/relationships/hyperlink" Target="https://github.com/FerreiraAS/Ciencia-com-R/blob/main/R/Ensaio%20cli&#769;nico%20aleatorizado/RCT-Missingness.R" TargetMode="External"/>
<Relationship Id="rId8" Type="http://schemas.openxmlformats.org/officeDocument/2006/relationships/hyperlink" Target="https://github.com/FerreiraAS/Ciencia-com-R/blob/main/R/Ensaio%20cli&#769;nico%20aleatorizado/RCT-Table1.R" TargetMode="External"/>
<Relationship Id="rId9" Type="http://schemas.openxmlformats.org/officeDocument/2006/relationships/hyperlink" Target="https://github.com/FerreiraAS/Ciencia-com-R/blob/main/R/Ensaio%20cli&#769;nico%20aleatorizado/RCT-Table2a.R" TargetMode="External"/>
<Relationship Id="rId10" Type="http://schemas.openxmlformats.org/officeDocument/2006/relationships/hyperlink" Target="https://github.com/FerreiraAS/Ciencia-com-R/blob/main/R/Ensaio%20cli&#769;nico%20aleatorizado/RCT-Table2b.R" TargetMode="External"/>
<Relationship Id="rId11" Type="http://schemas.openxmlformats.org/officeDocument/2006/relationships/hyperlink" Target="https://github.com/FerreiraAS/Ciencia-com-R/blob/main/R/Ensaio%20cli&#769;nico%20aleatorizado/RCT-Table3.R" TargetMode="External"/>
<Relationship Id="rId12" Type="http://schemas.openxmlformats.org/officeDocument/2006/relationships/hyperlink" Target="https://github.com/FerreiraAS/Ciencia-com-R/blob/main/R/Ensaio%20cruzado/crossover.R" TargetMode="External"/>
<Relationship Id="rId13" Type="http://schemas.openxmlformats.org/officeDocument/2006/relationships/hyperlink" Target="https://github.com/FerreiraAS/Ciencia-com-R/blob/main/R/Ensaio%20cruzado/RSTR-crossover-trial.R" TargetMode="External"/>
<Relationship Id="rId14" Type="http://schemas.openxmlformats.org/officeDocument/2006/relationships/hyperlink" Target="https://github.com/FerreiraAS/Ciencia-com-R/blob/main/R/Regress&#227;o/mediation-analysis.R"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13/10/2023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129p.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a:p>
            <a:pPr lvl="0"/>
            <a:r>
              <a:rPr/>
              <a:t>.</a:t>
            </a:r>
            <a:r>
              <a:rPr baseline="30000"/>
              <a:t>107</a:t>
            </a:r>
          </a:p>
          <a:p>
            <a:pPr lvl="0" indent="0" marL="0">
              <a:buNone/>
            </a:pP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2023-10-13T17:33:11Z</dcterms:created>
  <dcterms:modified xsi:type="dcterms:W3CDTF">2023-10-13T14:33:12Z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13/10/2023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