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5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1038-CA9A-2F42-AA13-02A298C40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0492E-FA78-BB40-8ED7-D9BFAAD95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33EC5-CE8A-BF45-AC17-342F42ED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7517" y="5257800"/>
            <a:ext cx="3216965" cy="793543"/>
          </a:xfrm>
        </p:spPr>
        <p:txBody>
          <a:bodyPr/>
          <a:lstStyle>
            <a:lvl1pPr algn="ctr">
              <a:defRPr sz="2400"/>
            </a:lvl1pPr>
          </a:lstStyle>
          <a:p>
            <a:fld id="{A7C434D2-4FCE-1B42-8AA2-1D32263F022D}" type="datetimeFigureOut">
              <a:rPr lang="en-US" smtClean="0"/>
              <a:pPr/>
              <a:t>7/7/25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31B9-CFA1-E94D-9133-F802E71C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B75D-C089-B846-8E5C-C03E6A1F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40A3-BB94-2D4C-B0CB-10C1924A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F914-FD5D-5240-9284-8EC6F12C0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D190E-CB64-D345-ABA8-0DE4AE1F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42196-9EEE-864F-A689-71580D9C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897DA-68C8-AC42-AE03-679F975D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4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7E95C-6829-D640-AE49-5E323A6CC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58358-221F-B14E-8957-D23BC63B6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99B9-7C82-4042-8752-22052406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972F-4675-8840-817B-BC2B2CA84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72C2E-456E-0441-B036-D55ADFE6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F749-6ED4-3E49-963A-83003325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56"/>
            <a:ext cx="10515600" cy="6637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4FA24-F1CC-B240-AAF9-A2DF684B1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81407"/>
            <a:ext cx="12192000" cy="517152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F707-011D-3E41-8005-BCDD065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51CB-C8E6-B142-925D-40FA6DB2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6882-AC75-D44A-A2C7-DAD64750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4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2D45-5BAF-634B-BB37-8481089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EDB93-4B5B-DB42-B577-916950ACE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9DA4-DBD4-DE44-9725-6DD2B7602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5AE19-4F65-C74F-B891-660261FE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BD907-8471-A34B-B6C1-B17F3733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1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DE00-1C32-1F4C-A994-CB4DA1BF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5538-1979-F84D-848E-6F936BA3F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80A7F-C9E3-B542-BD60-D8F8E0A14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64C6B-9BCA-444A-8A58-DB1C328D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3F156-5831-7345-A8B8-5CEE9D63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EE976-E0F3-D14F-B2B9-9ECD0E18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9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79C2-9AB9-D145-B3CD-0AB9FE644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C7A2E-9355-3347-A11E-7EB35FB7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AFFEA-02F1-7347-B7B4-5D4F27F7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8BAC2-BA48-0D45-AAB0-EAB6359FC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81ED8-0A22-894B-A05A-6DD6DF9A8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E4AC-88CD-E94D-90BD-B075C4F8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170D1-AF9F-FB44-999C-311D2582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45CD16-8852-B04B-AD65-73A00B7B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92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A28F-8FDD-9745-A898-AE2BCA1D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AF6A3-709B-894C-B0AB-80A3DB5B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556F-ACB6-F64E-B93F-C0ED6399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09751-0F09-D442-8964-39002AD1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1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A81FF-4257-454B-A8A1-C4679345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32F72-4B6F-6A4E-942C-72ADF8D9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D8EC9-93A3-D741-BC9E-D1CE31CD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2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FAFE-58B3-ED47-8112-835F7694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B885-CF3D-174D-82DF-AA85BF33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0EB7-4BE2-7943-9018-451A73236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171D0-BEFC-C543-A646-48330EA7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AAEBB-5DCD-D146-B8A7-0C5C40A6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BBD43-7575-1F4B-8579-7A9D7CC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8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6287-2649-9D46-B00C-D8460089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4C173-8E36-C146-BBC3-488CAC52D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00E8E-95E5-B44E-8229-D7E5277E7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4F9F2-B5F5-D84A-BCFB-878CA38D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64163-4A60-484F-ACF6-E0ED83BA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E0A40-964E-0B49-B55B-3E535454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2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64EC7-7FE8-8B41-BF76-436513739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16"/>
            <a:ext cx="10515600" cy="1456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E643-B1CD-4241-AB8C-1E97D7ECF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9B62-9A07-BB4E-99FE-AE712891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434D2-4FCE-1B42-8AA2-1D32263F022D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537CC-FAAC-124A-83BF-50535C750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612ED-41F8-7440-92C2-8BB9751B74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F7564-B95C-9547-A523-A8BDF30BB711}" type="slidenum">
              <a:rPr lang="en-US" smtClean="0"/>
              <a:t>‹nº›</a:t>
            </a:fld>
            <a:endParaRPr lang="en-US"/>
          </a:p>
        </p:txBody>
      </p:sp>
      <p:pic>
        <p:nvPicPr>
          <p:cNvPr id="8" name="Imagem 7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631AFE7B-E15A-0C57-5A85-B74BE65AD62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81955" y="0"/>
            <a:ext cx="595744" cy="84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9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3765-7F8C-254B-AC2F-28976288F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247D0-36E8-A244-93FA-D8C13E87A5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8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Hurr</dc:creator>
  <cp:lastModifiedBy>Arthur de Sá Ferreira</cp:lastModifiedBy>
  <cp:revision>7</cp:revision>
  <dcterms:created xsi:type="dcterms:W3CDTF">2020-12-02T00:10:06Z</dcterms:created>
  <dcterms:modified xsi:type="dcterms:W3CDTF">2025-07-07T12:22:46Z</dcterms:modified>
</cp:coreProperties>
</file>