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doi.org/10.1016/j.jclinepi.2022.10.003" TargetMode="External"/>
<Relationship Id="rId283" Type="http://schemas.openxmlformats.org/officeDocument/2006/relationships/hyperlink" Target="https://doi.org/10.1186/1471-2288-8-79" TargetMode="External"/>
<Relationship Id="rId284" Type="http://schemas.openxmlformats.org/officeDocument/2006/relationships/hyperlink" Target="https://doi.org/10.1007/s00134-023-07163-z" TargetMode="External"/>
<Relationship Id="rId285" Type="http://schemas.openxmlformats.org/officeDocument/2006/relationships/hyperlink" Target="https://doi.org/10.1186/2046-4053-4-1" TargetMode="External"/>
<Relationship Id="rId286" Type="http://schemas.openxmlformats.org/officeDocument/2006/relationships/hyperlink" Target="https://doi.org/10.1002/cl2.1230"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371/journal.pmed.1003583" TargetMode="External"/>
<Relationship Id="rId289" Type="http://schemas.openxmlformats.org/officeDocument/2006/relationships/hyperlink" Target="https://doi.org/10.1371/journal.pone.0262918" TargetMode="External"/>
<Relationship Id="rId290" Type="http://schemas.openxmlformats.org/officeDocument/2006/relationships/hyperlink" Target="https://doi.org/10.1186/s13063-022-06515-2" TargetMode="External"/>
<Relationship Id="rId291" Type="http://schemas.openxmlformats.org/officeDocument/2006/relationships/hyperlink" Target="https://doi.org/10.1161/circulationaha.121.055393" TargetMode="External"/>
<Relationship Id="rId292" Type="http://schemas.openxmlformats.org/officeDocument/2006/relationships/hyperlink" Target="https://doi.org/10.1016/j.jclinepi.2021.01.008" TargetMode="External"/>
<Relationship Id="rId293" Type="http://schemas.openxmlformats.org/officeDocument/2006/relationships/hyperlink" Target="https://doi.org/10.1016/j.urology.2020.05.002" TargetMode="External"/>
<Relationship Id="rId294" Type="http://schemas.openxmlformats.org/officeDocument/2006/relationships/hyperlink" Target="https://doi.org/10.1097/ju.0000000000000001" TargetMode="External"/>
<Relationship Id="rId295" Type="http://schemas.openxmlformats.org/officeDocument/2006/relationships/hyperlink" Target="https://doi.org/10.1001/jama.2017.18556" TargetMode="External"/>
<Relationship Id="rId296" Type="http://schemas.openxmlformats.org/officeDocument/2006/relationships/hyperlink" Target="https://doi.org/10.1016/j.ijnurstu.2014.09.006" TargetMode="External"/>
<Relationship Id="rId297" Type="http://schemas.openxmlformats.org/officeDocument/2006/relationships/hyperlink" Target="https://doi.org/10.1371/journal.pbio.1002128" TargetMode="External"/>
<Relationship Id="rId298" Type="http://schemas.openxmlformats.org/officeDocument/2006/relationships/hyperlink" Target="https://doi.org/10.1002/sim.6265" TargetMode="External"/>
<Relationship Id="rId299" Type="http://schemas.openxmlformats.org/officeDocument/2006/relationships/hyperlink" Target="https://doi.org/10.1136/bmj.a2201" TargetMode="External"/>
<Relationship Id="rId300" Type="http://schemas.openxmlformats.org/officeDocument/2006/relationships/hyperlink" Target="https://doi.org/10.1111/j.1464-5491.2004.01443.x" TargetMode="External"/>
<Relationship Id="rId301" Type="http://schemas.openxmlformats.org/officeDocument/2006/relationships/hyperlink" Target="https://doi.org/10.1136/bjsports-2020-103652" TargetMode="External"/>
<Relationship Id="rId302"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283</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283</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283</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283,284</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283</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284</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284</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285</a:t>
                </a:r>
              </a:p>
              <a:p>
                <a:pPr lvl="0" indent="0" marL="0">
                  <a:buNone/>
                </a:pPr>
              </a:p>
              <a:p>
                <a:pPr lvl="0" indent="0" marL="0">
                  <a:buNone/>
                </a:pPr>
                <a:r>
                  <a:rPr/>
                  <a:t>O pacote </a:t>
                </a:r>
                <a:r>
                  <a:rPr i="1"/>
                  <a:t>metagear</a:t>
                </a:r>
                <a:r>
                  <a:rPr baseline="30000"/>
                  <a:t>286</a:t>
                </a:r>
                <a:r>
                  <a:rPr/>
                  <a:t> fornece funções para condução e análise de revisões sistemáticas.</a:t>
                </a:r>
              </a:p>
              <a:p>
                <a:pPr lvl="0" indent="0" marL="0">
                  <a:buNone/>
                </a:pPr>
              </a:p>
              <a:p>
                <a:pPr lvl="0" indent="0" marL="0">
                  <a:buNone/>
                </a:pPr>
                <a:r>
                  <a:rPr/>
                  <a:t>O pacote </a:t>
                </a:r>
                <a:r>
                  <a:rPr i="1"/>
                  <a:t>metagear</a:t>
                </a:r>
                <a:r>
                  <a:rPr baseline="30000"/>
                  <a:t>286</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287</a:t>
                </a:r>
                <a:r>
                  <a:rPr/>
                  <a:t>.</a:t>
                </a:r>
              </a:p>
              <a:p>
                <a:pPr lvl="0" indent="0" marL="0">
                  <a:buNone/>
                </a:pPr>
              </a:p>
              <a:p>
                <a:pPr lvl="0" indent="0" marL="0">
                  <a:buNone/>
                </a:pPr>
                <a:r>
                  <a:rPr/>
                  <a:t>O pacote </a:t>
                </a:r>
                <a:r>
                  <a:rPr i="1"/>
                  <a:t>PRISMA2020</a:t>
                </a:r>
                <a:r>
                  <a:rPr baseline="30000"/>
                  <a:t>288,289</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290</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200p.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291</a:t>
            </a:r>
          </a:p>
          <a:p>
            <a:pPr lvl="0"/>
            <a:r>
              <a:rPr i="1"/>
              <a:t>Principles and recommendations for incorporating estimands into clinical study protocol templates</a:t>
            </a:r>
            <a:r>
              <a:rPr/>
              <a:t>.</a:t>
            </a:r>
            <a:r>
              <a:rPr baseline="30000"/>
              <a:t>292</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293</a:t>
            </a:r>
          </a:p>
          <a:p>
            <a:pPr lvl="0"/>
            <a:r>
              <a:rPr i="1"/>
              <a:t>Framework for the treatment and reporting of missing data in observational studies: The Treatment And Reporting of Missing data in Observational Studies framework</a:t>
            </a:r>
            <a:r>
              <a:rPr/>
              <a:t>.</a:t>
            </a:r>
            <a:r>
              <a:rPr baseline="30000"/>
              <a:t>294</a:t>
            </a:r>
          </a:p>
          <a:p>
            <a:pPr lvl="0"/>
            <a:r>
              <a:rPr i="1"/>
              <a:t>Guidelines for reporting of figures and tables for clinical research in urology</a:t>
            </a:r>
            <a:r>
              <a:rPr/>
              <a:t>.</a:t>
            </a:r>
            <a:r>
              <a:rPr baseline="30000"/>
              <a:t>295</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296</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297</a:t>
            </a:r>
          </a:p>
          <a:p>
            <a:pPr lvl="0"/>
            <a:r>
              <a:rPr i="1"/>
              <a:t>Basic statistical reporting for articles published in Biomedical Journals: The ‘’Statistical Analyses and Methods in the Published Literature’’ or the SAMPL Guidelines</a:t>
            </a:r>
            <a:r>
              <a:rPr/>
              <a:t>.</a:t>
            </a:r>
            <a:r>
              <a:rPr baseline="30000"/>
              <a:t>298</a:t>
            </a:r>
          </a:p>
          <a:p>
            <a:pPr lvl="0"/>
            <a:r>
              <a:rPr i="1"/>
              <a:t>Beyond Bar and Line Graphs: Time for a New Data Presentation Paradigm</a:t>
            </a:r>
            <a:r>
              <a:rPr/>
              <a:t>.</a:t>
            </a:r>
            <a:r>
              <a:rPr baseline="30000"/>
              <a:t>299</a:t>
            </a:r>
          </a:p>
          <a:p>
            <a:pPr lvl="0"/>
            <a:r>
              <a:rPr i="1"/>
              <a:t>STRengthening analytical thinking for observational studies: the STRATOS initiative</a:t>
            </a:r>
            <a:r>
              <a:rPr/>
              <a:t>.</a:t>
            </a:r>
            <a:r>
              <a:rPr baseline="30000"/>
              <a:t>300</a:t>
            </a:r>
          </a:p>
          <a:p>
            <a:pPr lvl="0"/>
            <a:r>
              <a:rPr i="1"/>
              <a:t>Research methods and reporting</a:t>
            </a:r>
            <a:r>
              <a:rPr/>
              <a:t>.</a:t>
            </a:r>
            <a:r>
              <a:rPr baseline="30000"/>
              <a:t>301</a:t>
            </a:r>
          </a:p>
          <a:p>
            <a:pPr lvl="0"/>
            <a:r>
              <a:rPr i="1"/>
              <a:t>How to ensure your paper is rejected by the statistical reviewer</a:t>
            </a:r>
            <a:r>
              <a:rPr/>
              <a:t>.</a:t>
            </a:r>
            <a:r>
              <a:rPr baseline="30000"/>
              <a:t>302</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303</a:t>
            </a:r>
          </a:p>
          <a:p>
            <a:pPr lvl="0"/>
            <a:r>
              <a:rPr i="1"/>
              <a:t>Checklist for clinical applicability of subgroup analysis</a:t>
            </a:r>
            <a:r>
              <a:rPr/>
              <a:t>.</a:t>
            </a:r>
            <a:r>
              <a:rPr baseline="30000"/>
              <a:t>304</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Borenstein M. In a meta-analysis, the I-squared statistic does not tell us how much the effect size varies. </a:t>
            </a:r>
            <a:r>
              <a:rPr i="1"/>
              <a:t>Journal of Clinical Epidemiology</a:t>
            </a:r>
            <a:r>
              <a:rPr/>
              <a:t>. October 2022. doi:</a:t>
            </a:r>
            <a:r>
              <a:rPr>
                <a:hlinkClick r:id="rId282"/>
              </a:rPr>
              <a:t>10.1016/j.jclinepi.2022.10.003</a:t>
            </a:r>
          </a:p>
          <a:p>
            <a:pPr lvl="0" indent="0" marL="0">
              <a:buNone/>
            </a:pPr>
            <a:r>
              <a:rPr/>
              <a:t>284. Rücker G, Schwarzer G, Carpenter JR, Schumacher M. Undue reliance on I 2 in assessing heterogeneity may mislead. </a:t>
            </a:r>
            <a:r>
              <a:rPr i="1"/>
              <a:t>BMC Medical Research Methodology</a:t>
            </a:r>
            <a:r>
              <a:rPr/>
              <a:t>. 2008;8(1). doi:</a:t>
            </a:r>
            <a:r>
              <a:rPr>
                <a:hlinkClick r:id="rId283"/>
              </a:rPr>
              <a:t>10.1186/1471-2288-8-79</a:t>
            </a:r>
          </a:p>
          <a:p>
            <a:pPr lvl="0" indent="0" marL="0">
              <a:buNone/>
            </a:pPr>
            <a:r>
              <a:rPr/>
              <a:t>285. Grooth HJ de, Parienti JJ. Heterogeneity between studies can be explained more reliably with individual patient data. </a:t>
            </a:r>
            <a:r>
              <a:rPr i="1"/>
              <a:t>Intensive Care Medicine</a:t>
            </a:r>
            <a:r>
              <a:rPr/>
              <a:t>. July 2023. doi:</a:t>
            </a:r>
            <a:r>
              <a:rPr>
                <a:hlinkClick r:id="rId284"/>
              </a:rPr>
              <a:t>10.1007/s00134-023-07163-z</a:t>
            </a:r>
          </a:p>
          <a:p>
            <a:pPr lvl="0" indent="0" marL="0">
              <a:buNone/>
            </a:pPr>
            <a:r>
              <a:rPr/>
              <a:t>286. Lajeunesse MJ. Facilitating systematic reviews, data extraction, and meta-analysis with the metagear package for r. 2016;7:323-330.</a:t>
            </a:r>
          </a:p>
          <a:p>
            <a:pPr lvl="0" indent="0" marL="0">
              <a:buNone/>
            </a:pPr>
            <a:r>
              <a:rPr/>
              <a:t>287. Moher D, Shamseer L, Clarke M, et al. Preferred reporting items for systematic review and meta-analysis protocols (PRISMA-P) 2015 statement. </a:t>
            </a:r>
            <a:r>
              <a:rPr i="1"/>
              <a:t>Systematic Reviews</a:t>
            </a:r>
            <a:r>
              <a:rPr/>
              <a:t>. 2015;4(1). doi:</a:t>
            </a:r>
            <a:r>
              <a:rPr>
                <a:hlinkClick r:id="rId285"/>
              </a:rPr>
              <a:t>10.1186/2046-4053-4-1</a:t>
            </a:r>
          </a:p>
          <a:p>
            <a:pPr lvl="0" indent="0" marL="0">
              <a:buNone/>
            </a:pPr>
            <a:r>
              <a:rPr/>
              <a:t>288. Haddaway NR, Page MJ, Pritchard CC, McGuinness LA. PRISMA2020: An r package and shiny app for producing PRISMA 2020-compliant flow diagrams, with interactivity for optimised digital transparency and open synthesis. 2022;18:e1230. doi:</a:t>
            </a:r>
            <a:r>
              <a:rPr>
                <a:hlinkClick r:id="rId286"/>
              </a:rPr>
              <a:t>10.1002/cl2.1230</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Page MJ, McKenzie JE, Bossuyt PM, et al. The PRISMA 2020 statement: An updated guideline for reporting systematic reviews. </a:t>
            </a:r>
            <a:r>
              <a:rPr i="1"/>
              <a:t>PLOS Medicine</a:t>
            </a:r>
            <a:r>
              <a:rPr/>
              <a:t>. 2021;18(3):e1003583. doi:</a:t>
            </a:r>
            <a:r>
              <a:rPr>
                <a:hlinkClick r:id="rId288"/>
              </a:rPr>
              <a:t>10.1371/journal.pmed.1003583</a:t>
            </a:r>
          </a:p>
          <a:p>
            <a:pPr lvl="0" indent="0" marL="0">
              <a:buNone/>
            </a:pPr>
            <a:r>
              <a:rPr/>
              <a:t>291. Wallisch C, Bach P, Hafermann L, et al. Review of guidance papers on regression modeling in statistical series of medical journals. Mathes T, ed. </a:t>
            </a:r>
            <a:r>
              <a:rPr i="1"/>
              <a:t>PLOS ONE</a:t>
            </a:r>
            <a:r>
              <a:rPr/>
              <a:t>. 2022;17(1):e0262918. doi:</a:t>
            </a:r>
            <a:r>
              <a:rPr>
                <a:hlinkClick r:id="rId289"/>
              </a:rPr>
              <a:t>10.1371/journal.pone.0262918</a:t>
            </a:r>
          </a:p>
          <a:p>
            <a:pPr lvl="0" indent="0" marL="0">
              <a:buNone/>
            </a:pPr>
            <a:r>
              <a:rPr/>
              <a:t>292. Lynggaard H, Bell J, Lösch C, et al. Principles and recommendations for incorporating estimands into clinical study protocol templates. </a:t>
            </a:r>
            <a:r>
              <a:rPr i="1"/>
              <a:t>Trials</a:t>
            </a:r>
            <a:r>
              <a:rPr/>
              <a:t>. 2022;23(1). doi:</a:t>
            </a:r>
            <a:r>
              <a:rPr>
                <a:hlinkClick r:id="rId290"/>
              </a:rPr>
              <a:t>10.1186/s13063-022-06515-2</a:t>
            </a:r>
          </a:p>
          <a:p>
            <a:pPr lvl="0" indent="0" marL="0">
              <a:buNone/>
            </a:pPr>
            <a:r>
              <a:rPr/>
              <a:t>293. Althouse AD, Below JE, Claggett BL, et al. Recommendations for Statistical Reporting in Cardiovascular Medicine: A Special Report From the American Heart Association. </a:t>
            </a:r>
            <a:r>
              <a:rPr i="1"/>
              <a:t>Circulation</a:t>
            </a:r>
            <a:r>
              <a:rPr/>
              <a:t>. 2021;144(4). doi:</a:t>
            </a:r>
            <a:r>
              <a:rPr>
                <a:hlinkClick r:id="rId291"/>
              </a:rPr>
              <a:t>10.1161/circulationaha.121.055393</a:t>
            </a:r>
          </a:p>
          <a:p>
            <a:pPr lvl="0" indent="0" marL="0">
              <a:buNone/>
            </a:pPr>
            <a:r>
              <a:rPr/>
              <a:t>294.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2"/>
              </a:rPr>
              <a:t>10.1016/j.jclinepi.2021.01.008</a:t>
            </a:r>
          </a:p>
          <a:p>
            <a:pPr lvl="0" indent="0" marL="0">
              <a:buNone/>
            </a:pPr>
            <a:r>
              <a:rPr/>
              <a:t>295. Vickers AJ, Assel MJ, Sjoberg DD, et al. Guidelines for Reporting of Figures and Tables for Clinical Research in Urology. </a:t>
            </a:r>
            <a:r>
              <a:rPr i="1"/>
              <a:t>Urology</a:t>
            </a:r>
            <a:r>
              <a:rPr/>
              <a:t>. 2020;142:1-13. doi:</a:t>
            </a:r>
            <a:r>
              <a:rPr>
                <a:hlinkClick r:id="rId293"/>
              </a:rPr>
              <a:t>10.1016/j.urology.2020.05.002</a:t>
            </a:r>
          </a:p>
          <a:p>
            <a:pPr lvl="0" indent="0" marL="0">
              <a:buNone/>
            </a:pPr>
            <a:r>
              <a:rPr/>
              <a:t>296. Assel M, Sjoberg D, Elders A, et al. Guidelines for Reporting of Statistics for Clinical Research in Urology. </a:t>
            </a:r>
            <a:r>
              <a:rPr i="1"/>
              <a:t>Journal of Urology</a:t>
            </a:r>
            <a:r>
              <a:rPr/>
              <a:t>. 2019;201(3):595-604. doi:</a:t>
            </a:r>
            <a:r>
              <a:rPr>
                <a:hlinkClick r:id="rId294"/>
              </a:rPr>
              <a:t>10.1097/ju.0000000000000001</a:t>
            </a:r>
          </a:p>
          <a:p>
            <a:pPr lvl="0" indent="0" marL="0">
              <a:buNone/>
            </a:pPr>
            <a:r>
              <a:rPr/>
              <a:t>297. Gamble C, Krishan A, Stocken D, et al. Guidelines for the Content of Statistical Analysis Plans in Clinical Trials. </a:t>
            </a:r>
            <a:r>
              <a:rPr i="1"/>
              <a:t>JAMA</a:t>
            </a:r>
            <a:r>
              <a:rPr/>
              <a:t>. 2017;318(23):2337. doi:</a:t>
            </a:r>
            <a:r>
              <a:rPr>
                <a:hlinkClick r:id="rId295"/>
              </a:rPr>
              <a:t>10.1001/jama.2017.18556</a:t>
            </a:r>
          </a:p>
          <a:p>
            <a:pPr lvl="0" indent="0" marL="0">
              <a:buNone/>
            </a:pPr>
            <a:r>
              <a:rPr/>
              <a:t>298.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6"/>
              </a:rPr>
              <a:t>10.1016/j.ijnurstu.2014.09.006</a:t>
            </a:r>
          </a:p>
          <a:p>
            <a:pPr lvl="0" indent="0" marL="0">
              <a:buNone/>
            </a:pPr>
            <a:r>
              <a:rPr/>
              <a:t>299. Weissgerber TL, Milic NM, Winham SJ, Garovic VD. Beyond Bar and Line Graphs: Time for a New Data Presentation Paradigm. </a:t>
            </a:r>
            <a:r>
              <a:rPr i="1"/>
              <a:t>PLOS Biology</a:t>
            </a:r>
            <a:r>
              <a:rPr/>
              <a:t>. 2015;13(4):e1002128. doi:</a:t>
            </a:r>
            <a:r>
              <a:rPr>
                <a:hlinkClick r:id="rId297"/>
              </a:rPr>
              <a:t>10.1371/journal.pbio.1002128</a:t>
            </a:r>
          </a:p>
          <a:p>
            <a:pPr lvl="0" indent="0" marL="0">
              <a:buNone/>
            </a:pPr>
            <a:r>
              <a:rPr/>
              <a:t>300. Sauerbrei W, Abrahamowicz M, Altman DG, Cessie S, Carpenter J. STRengthening Analytical Thinking for Observational Studies: the STRATOS initiative. </a:t>
            </a:r>
            <a:r>
              <a:rPr i="1"/>
              <a:t>Statistics in Medicine</a:t>
            </a:r>
            <a:r>
              <a:rPr/>
              <a:t>. 2014;33(30):5413-5432. doi:</a:t>
            </a:r>
            <a:r>
              <a:rPr>
                <a:hlinkClick r:id="rId298"/>
              </a:rPr>
              <a:t>10.1002/sim.6265</a:t>
            </a:r>
          </a:p>
          <a:p>
            <a:pPr lvl="0" indent="0" marL="0">
              <a:buNone/>
            </a:pPr>
            <a:r>
              <a:rPr/>
              <a:t>301. Groves T. Research methods and reporting. </a:t>
            </a:r>
            <a:r>
              <a:rPr i="1"/>
              <a:t>BMJ</a:t>
            </a:r>
            <a:r>
              <a:rPr/>
              <a:t>. 2008;337(oct22 1):a2201-a2201. doi:</a:t>
            </a:r>
            <a:r>
              <a:rPr>
                <a:hlinkClick r:id="rId299"/>
              </a:rPr>
              <a:t>10.1136/bmj.a2201</a:t>
            </a:r>
          </a:p>
          <a:p>
            <a:pPr lvl="0" indent="0" marL="0">
              <a:buNone/>
            </a:pPr>
            <a:r>
              <a:rPr/>
              <a:t>302. Stratton IM, Neil A. How to ensure your paper is rejected by the statistical reviewer. </a:t>
            </a:r>
            <a:r>
              <a:rPr i="1"/>
              <a:t>Diabetic Medicine</a:t>
            </a:r>
            <a:r>
              <a:rPr/>
              <a:t>. 2005;22(4):371-373. doi:</a:t>
            </a:r>
            <a:r>
              <a:rPr>
                <a:hlinkClick r:id="rId300"/>
              </a:rPr>
              <a:t>10.1111/j.1464-5491.2004.01443.x</a:t>
            </a:r>
          </a:p>
          <a:p>
            <a:pPr lvl="0" indent="0" marL="0">
              <a:buNone/>
            </a:pPr>
            <a:r>
              <a:rPr/>
              <a:t>303. Mansournia MA, Collins GS, Nielsen RO, et al. A CHecklist for statistical Assessment of Medical Papers (the CHAMP statement): explanation and elaboration. </a:t>
            </a:r>
            <a:r>
              <a:rPr i="1"/>
              <a:t>British Journal of Sports Medicine</a:t>
            </a:r>
            <a:r>
              <a:rPr/>
              <a:t>. 2021;55(18):1009-1017. doi:</a:t>
            </a:r>
            <a:r>
              <a:rPr>
                <a:hlinkClick r:id="rId301"/>
              </a:rPr>
              <a:t>10.1136/bjsports-2020-103652</a:t>
            </a:r>
          </a:p>
          <a:p>
            <a:pPr lvl="0" indent="0" marL="0">
              <a:buNone/>
            </a:pPr>
            <a:r>
              <a:rPr/>
              <a:t>304. Gil-Sierra MD, Fénix-Caballero S, Abdel kader-Martin L, et al. Checklist for clinical applicability of subgroup analysis. </a:t>
            </a:r>
            <a:r>
              <a:rPr i="1"/>
              <a:t>Journal of Clinical Pharmacy and Therapeutics</a:t>
            </a:r>
            <a:r>
              <a:rPr/>
              <a:t>. 2019;45(3):530-538. doi:</a:t>
            </a:r>
            <a:r>
              <a:rPr>
                <a:hlinkClick r:id="rId302"/>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o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o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0.46 e variância </a:t>
                </a:r>
                <a14:m>
                  <m:oMath xmlns:m="http://schemas.openxmlformats.org/officeDocument/2006/math">
                    <m:sSup>
                      <m:e>
                        <m:r>
                          <m:t>σ</m:t>
                        </m:r>
                      </m:e>
                      <m:sup>
                        <m:r>
                          <m:t>2</m:t>
                        </m:r>
                      </m:sup>
                    </m:sSup>
                  </m:oMath>
                </a14:m>
                <a:r>
                  <a:rPr/>
                  <a:t> = 0.251.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0.459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o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344981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2024-01-30T13:03:53Z</dcterms:created>
  <dcterms:modified xsi:type="dcterms:W3CDTF">2024-01-30T10:03:57Z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