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presProps" Target="presProps.xml"/>
<Relationship Id="rId1" Type="http://schemas.openxmlformats.org/officeDocument/2006/relationships/slideMaster" Target="slideMasters/slideMaster1.xml"/>
<Relationship Id="rId128" Type="http://schemas.openxmlformats.org/officeDocument/2006/relationships/tableStyles" Target="tableStyles.xml"/>
<Relationship Id="rId127" Type="http://schemas.openxmlformats.org/officeDocument/2006/relationships/theme" Target="theme/theme1.xml"/>
<Relationship Id="rId12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27/09/2023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101p.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2023-09-28T02:50:15Z</dcterms:created>
  <dcterms:modified xsi:type="dcterms:W3CDTF">2023-09-27T23:50:16Z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27/09/2023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