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presProps" Target="presProps.xml"/>
<Relationship Id="rId1" Type="http://schemas.openxmlformats.org/officeDocument/2006/relationships/slideMaster" Target="slideMasters/slideMaster1.xml"/>
<Relationship Id="rId223" Type="http://schemas.openxmlformats.org/officeDocument/2006/relationships/tableStyles" Target="tableStyles.xml"/>
<Relationship Id="rId222" Type="http://schemas.openxmlformats.org/officeDocument/2006/relationships/theme" Target="theme/theme1.xml"/>
<Relationship Id="rId22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7.png"/>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0.57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0.569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354875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2024-06-10T22:14:38Z</dcterms:created>
  <dcterms:modified xsi:type="dcterms:W3CDTF">2024-06-10T19:14:41Z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