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p>
          <a:p>
            <a:pPr lvl="0" indent="0" marL="0">
              <a:buNone/>
            </a:pPr>
          </a:p>
          <a:p>
            <a:pPr lvl="0" indent="0" marL="0">
              <a:buNone/>
            </a:pP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2023-10-12T13:47:11Z</dcterms:created>
  <dcterms:modified xsi:type="dcterms:W3CDTF">2023-10-12T10:47:13Z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