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 Id="rId3" Type="http://schemas.openxmlformats.org/officeDocument/2006/relationships/hyperlink" Target="https://github.com/FerreiraAS/Ciencia-com-R/blob/main/R/Desempenho%20diagno&#769;stico/diag-stats.R" TargetMode="External"/>
<Relationship Id="rId4" Type="http://schemas.openxmlformats.org/officeDocument/2006/relationships/hyperlink" Target="https://github.com/FerreiraAS/Ciencia-com-R/blob/main/R/Desempenho%20diagno&#769;stico/dtROC.R" TargetMode="External"/>
<Relationship Id="rId5" Type="http://schemas.openxmlformats.org/officeDocument/2006/relationships/hyperlink" Target="https://github.com/FerreiraAS/Ciencia-com-R/blob/main/R/Desempenho%20diagno&#769;stico/stROC.R" TargetMode="External"/>
<Relationship Id="rId6" Type="http://schemas.openxmlformats.org/officeDocument/2006/relationships/hyperlink" Target="https://github.com/FerreiraAS/Ciencia-com-R/blob/main/R/Ensaio%20cli&#769;nico%20aleatorizado/RCT-Figure1.R" TargetMode="External"/>
<Relationship Id="rId7" Type="http://schemas.openxmlformats.org/officeDocument/2006/relationships/hyperlink" Target="https://github.com/FerreiraAS/Ciencia-com-R/blob/main/R/Ensaio%20cli&#769;nico%20aleatorizado/RCT-Missingness.R" TargetMode="External"/>
<Relationship Id="rId8" Type="http://schemas.openxmlformats.org/officeDocument/2006/relationships/hyperlink" Target="https://github.com/FerreiraAS/Ciencia-com-R/blob/main/R/Ensaio%20cli&#769;nico%20aleatorizado/RCT-Table1.R" TargetMode="External"/>
<Relationship Id="rId9" Type="http://schemas.openxmlformats.org/officeDocument/2006/relationships/hyperlink" Target="https://github.com/FerreiraAS/Ciencia-com-R/blob/main/R/Ensaio%20cli&#769;nico%20aleatorizado/RCT-Table2a.R" TargetMode="External"/>
<Relationship Id="rId10" Type="http://schemas.openxmlformats.org/officeDocument/2006/relationships/hyperlink" Target="https://github.com/FerreiraAS/Ciencia-com-R/blob/main/R/Ensaio%20cli&#769;nico%20aleatorizado/RCT-Table2b.R" TargetMode="External"/>
<Relationship Id="rId11" Type="http://schemas.openxmlformats.org/officeDocument/2006/relationships/hyperlink" Target="https://github.com/FerreiraAS/Ciencia-com-R/blob/main/R/Ensaio%20cli&#769;nico%20aleatorizado/RCT-Table3.R" TargetMode="External"/>
<Relationship Id="rId12" Type="http://schemas.openxmlformats.org/officeDocument/2006/relationships/hyperlink" Target="https://github.com/FerreiraAS/Ciencia-com-R/blob/main/R/Ensaio%20cruzado/crossover.R" TargetMode="External"/>
<Relationship Id="rId13" Type="http://schemas.openxmlformats.org/officeDocument/2006/relationships/hyperlink" Target="https://github.com/FerreiraAS/Ciencia-com-R/blob/main/R/Ensaio%20cruzado/RSTR-crossover-trial.R" TargetMode="External"/>
<Relationship Id="rId14" Type="http://schemas.openxmlformats.org/officeDocument/2006/relationships/hyperlink" Target="https://github.com/FerreiraAS/Ciencia-com-R/blob/main/R/Regress&#227;o/mediation-analysis.R"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12/10/2023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Ferreira, Arthur de Sá. </a:t>
            </a:r>
            <a:r>
              <a:rPr b="1"/>
              <a:t>Ciência com R: Perguntas e respostas para pesquisadores e analistas de dados</a:t>
            </a:r>
            <a:r>
              <a:rPr/>
              <a:t>. Rio de Janeiro: 1a edição, 2023. 125p. </a:t>
            </a:r>
            <a:r>
              <a:rPr>
                <a:hlinkClick r:id="rId2"/>
              </a:rPr>
              <a:t>doi: 10.5281/zenodo.8320233</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p>
          <a:p>
            <a:pPr lvl="0" indent="0" marL="0">
              <a:buNone/>
            </a:pPr>
            <a:r>
              <a:rPr/>
              <a:t>A versão online desta obra está licenciada com uma Licença Creative Commons Atribuição-NãoComercial 4.0 Internacional.</a:t>
            </a:r>
          </a:p>
          <a:p>
            <a:pPr lvl="0" indent="0" marL="0">
              <a:buNone/>
            </a:pP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r>
              <a:rPr baseline="30000"/>
              <a:t>107</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2023-10-12T19:47:59Z</dcterms:created>
  <dcterms:modified xsi:type="dcterms:W3CDTF">2023-10-12T16:48:00Z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12/10/2023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papersize">
    <vt:lpwstr>a4</vt:lpwstr>
  </property>
  <property fmtid="{D5CDD505-2E9C-101B-9397-08002B2CF9AE}" pid="12" name="site">
    <vt:lpwstr>bookdown::bookdown_site</vt:lpwstr>
  </property>
  <property fmtid="{D5CDD505-2E9C-101B-9397-08002B2CF9AE}" pid="13" name="subtitle">
    <vt:lpwstr>Perguntas e respostas para pesquisadores e analistas de dados</vt:lpwstr>
  </property>
  <property fmtid="{D5CDD505-2E9C-101B-9397-08002B2CF9AE}" pid="14" name="url">
    <vt:lpwstr>https://ferreiraas.github.io/Ciência com R/</vt:lpwstr>
  </property>
</Properties>
</file>