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0.502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4.2.3 (2023-03-15)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347004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2024-03-05T00:50:36Z</dcterms:created>
  <dcterms:modified xsi:type="dcterms:W3CDTF">2024-03-04T21:50:39Z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