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presProps" Target="presProps.xml"/>
<Relationship Id="rId1" Type="http://schemas.openxmlformats.org/officeDocument/2006/relationships/slideMaster" Target="slideMasters/slideMaster1.xml"/>
<Relationship Id="rId225" Type="http://schemas.openxmlformats.org/officeDocument/2006/relationships/tableStyles" Target="tableStyles.xml"/>
<Relationship Id="rId224" Type="http://schemas.openxmlformats.org/officeDocument/2006/relationships/theme" Target="theme/theme1.xml"/>
<Relationship Id="rId22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9.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0.39 e variância </a:t>
                </a:r>
                <a14:m>
                  <m:oMath xmlns:m="http://schemas.openxmlformats.org/officeDocument/2006/math">
                    <m:sSup>
                      <m:e>
                        <m:r>
                          <m:t>σ</m:t>
                        </m:r>
                      </m:e>
                      <m:sup>
                        <m:r>
                          <m:t>2</m:t>
                        </m:r>
                      </m:sup>
                    </m:sSup>
                  </m:oMath>
                </a14:m>
                <a:r>
                  <a:rPr/>
                  <a:t> = 0.24.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0.389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358207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2024-07-16T18:32:23Z</dcterms:created>
  <dcterms:modified xsi:type="dcterms:W3CDTF">2024-07-16T15:32:46Z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