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11/10/2023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a:solidFill>
                  <a:srgbClr val="06287E"/>
                </a:solidFill>
                <a:latin typeface="Courier"/>
              </a:rPr>
              <a:t>cat</a:t>
            </a:r>
            <a:r>
              <a:rPr>
                <a:latin typeface="Courier"/>
              </a:rPr>
              <a:t>(</a:t>
            </a:r>
            <a:r>
              <a:rPr>
                <a:solidFill>
                  <a:srgbClr val="06287E"/>
                </a:solidFill>
                <a:latin typeface="Courier"/>
              </a:rPr>
              <a:t>paste0</a:t>
            </a:r>
            <a:r>
              <a:rPr>
                <a:latin typeface="Courier"/>
              </a:rPr>
              <a:t>(</a:t>
            </a:r>
            <a:r>
              <a:rPr>
                <a:solidFill>
                  <a:srgbClr val="4070A0"/>
                </a:solidFill>
                <a:latin typeface="Courier"/>
              </a:rPr>
              <a:t>"### "</a:t>
            </a:r>
            <a:r>
              <a:rPr>
                <a:latin typeface="Courier"/>
              </a:rPr>
              <a:t>, scripts.tbl</a:t>
            </a:r>
            <a:r>
              <a:rPr>
                <a:solidFill>
                  <a:srgbClr val="4070A0"/>
                </a:solidFill>
                <a:latin typeface="Courier"/>
              </a:rPr>
              <a:t>$</a:t>
            </a:r>
            <a:r>
              <a:rPr>
                <a:latin typeface="Courier"/>
              </a:rPr>
              <a:t>Análise[</a:t>
            </a:r>
            <a:r>
              <a:rPr>
                <a:solidFill>
                  <a:srgbClr val="40A070"/>
                </a:solidFill>
                <a:latin typeface="Courier"/>
              </a:rPr>
              <a:t>1</a:t>
            </a:r>
            <a:r>
              <a:rPr>
                <a:latin typeface="Courier"/>
              </a:rPr>
              <a:t>]))</a:t>
            </a:r>
          </a:p>
          <a:p>
            <a:pPr lvl="0" indent="0" marL="0">
              <a:spcBef>
                <a:spcPts val="3000"/>
              </a:spcBef>
              <a:buNone/>
            </a:pPr>
            <a:r>
              <a:rPr b="1"/>
              <a:t>Concordância</a:t>
            </a:r>
          </a:p>
          <a:p>
            <a:pPr lvl="0" indent="0">
              <a:buNone/>
            </a:pPr>
            <a:r>
              <a:rPr>
                <a:solidFill>
                  <a:srgbClr val="06287E"/>
                </a:solidFill>
                <a:latin typeface="Courier"/>
              </a:rPr>
              <a:t>cat</a:t>
            </a:r>
            <a:r>
              <a:rPr>
                <a:latin typeface="Courier"/>
              </a:rPr>
              <a:t>(</a:t>
            </a:r>
            <a:r>
              <a:rPr>
                <a:solidFill>
                  <a:srgbClr val="4070A0"/>
                </a:solidFill>
                <a:latin typeface="Courier"/>
              </a:rPr>
              <a:t>"\n\n"</a:t>
            </a:r>
            <a:r>
              <a:rPr>
                <a:latin typeface="Courier"/>
              </a:rPr>
              <a:t>)</a:t>
            </a:r>
          </a:p>
          <a:p>
            <a:pPr lvl="0" indent="0">
              <a:buNone/>
            </a:pPr>
            <a:r>
              <a:rPr>
                <a:solidFill>
                  <a:srgbClr val="06287E"/>
                </a:solidFill>
                <a:latin typeface="Courier"/>
              </a:rPr>
              <a:t>print</a:t>
            </a:r>
            <a:r>
              <a:rPr>
                <a:latin typeface="Courier"/>
              </a:rPr>
              <a:t>(knitr</a:t>
            </a:r>
            <a:r>
              <a:rPr>
                <a:solidFill>
                  <a:srgbClr val="4070A0"/>
                </a:solidFill>
                <a:latin typeface="Courier"/>
              </a:rPr>
              <a:t>::</a:t>
            </a:r>
            <a:r>
              <a:rPr>
                <a:solidFill>
                  <a:srgbClr val="06287E"/>
                </a:solidFill>
                <a:latin typeface="Courier"/>
              </a:rPr>
              <a:t>read_chunk</a:t>
            </a:r>
            <a:r>
              <a:rPr>
                <a:latin typeface="Courier"/>
              </a:rPr>
              <a:t>(links[</a:t>
            </a:r>
            <a:r>
              <a:rPr>
                <a:solidFill>
                  <a:srgbClr val="40A070"/>
                </a:solidFill>
                <a:latin typeface="Courier"/>
              </a:rPr>
              <a:t>1</a:t>
            </a:r>
            <a:r>
              <a:rPr>
                <a:latin typeface="Courier"/>
              </a:rPr>
              <a:t>]))</a:t>
            </a:r>
          </a:p>
          <a:p>
            <a:pPr lvl="0" indent="0" marL="0">
              <a:buNone/>
            </a:pPr>
            <a:r>
              <a:rPr/>
              <a:t>$</a:t>
            </a:r>
            <a:r>
              <a:rPr>
                <a:latin typeface="Courier"/>
              </a:rPr>
              <a:t>unnamed-chunk-5</a:t>
            </a:r>
            <a:r>
              <a:rPr/>
              <a:t> NULL</a:t>
            </a:r>
          </a:p>
          <a:p>
            <a:pPr lvl="0" indent="0">
              <a:buNone/>
            </a:pPr>
            <a:r>
              <a:rPr>
                <a:solidFill>
                  <a:srgbClr val="06287E"/>
                </a:solidFill>
                <a:latin typeface="Courier"/>
              </a:rPr>
              <a:t>cat</a:t>
            </a:r>
            <a:r>
              <a:rPr>
                <a:latin typeface="Courier"/>
              </a:rPr>
              <a:t>(</a:t>
            </a:r>
            <a:r>
              <a:rPr>
                <a:solidFill>
                  <a:srgbClr val="4070A0"/>
                </a:solidFill>
                <a:latin typeface="Courier"/>
              </a:rPr>
              <a:t>"\n\n"</a:t>
            </a:r>
            <a:r>
              <a:rPr>
                <a:latin typeface="Courier"/>
              </a:rPr>
              <a:t>)</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2023-10-12T01:54:44Z</dcterms:created>
  <dcterms:modified xsi:type="dcterms:W3CDTF">2023-10-11T22:54:46Z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11/10/2023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