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 smtClean="0"/>
              <a:t>Pyramid</a:t>
            </a:r>
            <a:r>
              <a:rPr lang="fr-CH" dirty="0" smtClean="0"/>
              <a:t> (projet c#)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Joao Paulo </a:t>
            </a:r>
            <a:r>
              <a:rPr lang="fr-CH" dirty="0" err="1" smtClean="0"/>
              <a:t>Alipio</a:t>
            </a:r>
            <a:r>
              <a:rPr lang="fr-CH" dirty="0" smtClean="0"/>
              <a:t> </a:t>
            </a:r>
            <a:r>
              <a:rPr lang="fr-CH" dirty="0" err="1" smtClean="0"/>
              <a:t>Penedo</a:t>
            </a:r>
            <a:r>
              <a:rPr lang="fr-CH" dirty="0" smtClean="0"/>
              <a:t> &amp; Filipe Ferreira </a:t>
            </a:r>
            <a:r>
              <a:rPr lang="fr-CH" dirty="0" err="1" smtClean="0"/>
              <a:t>Dantas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19207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Principes et fonctionnalités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Règles principales</a:t>
            </a:r>
          </a:p>
          <a:p>
            <a:r>
              <a:rPr lang="fr-CH" dirty="0" smtClean="0"/>
              <a:t>Fonctionnalités</a:t>
            </a:r>
          </a:p>
          <a:p>
            <a:r>
              <a:rPr lang="fr-CH" dirty="0" smtClean="0"/>
              <a:t>Démonstration </a:t>
            </a: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326" y="2008797"/>
            <a:ext cx="4916448" cy="402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31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Répartition des tâches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Au niveau du développement</a:t>
            </a:r>
          </a:p>
          <a:p>
            <a:r>
              <a:rPr lang="fr-CH" dirty="0" smtClean="0"/>
              <a:t>Au niveau de la documentation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58780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9354" y="-221067"/>
            <a:ext cx="9905998" cy="1478570"/>
          </a:xfrm>
        </p:spPr>
        <p:txBody>
          <a:bodyPr/>
          <a:lstStyle/>
          <a:p>
            <a:r>
              <a:rPr lang="fr-CH" dirty="0" smtClean="0"/>
              <a:t>Respect du planning ?</a:t>
            </a:r>
            <a:endParaRPr lang="fr-CH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223" y="927764"/>
            <a:ext cx="5624211" cy="5655915"/>
          </a:xfrm>
        </p:spPr>
      </p:pic>
    </p:spTree>
    <p:extLst>
      <p:ext uri="{BB962C8B-B14F-4D97-AF65-F5344CB8AC3E}">
        <p14:creationId xmlns:p14="http://schemas.microsoft.com/office/powerpoint/2010/main" val="95285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Fiertés et complications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CarteGenerator.cs</a:t>
            </a:r>
            <a:endParaRPr lang="fr-CH" dirty="0" smtClean="0"/>
          </a:p>
          <a:p>
            <a:r>
              <a:rPr lang="fr-CH" dirty="0" smtClean="0">
                <a:solidFill>
                  <a:srgbClr val="FF0000"/>
                </a:solidFill>
              </a:rPr>
              <a:t>Pas d’héritage</a:t>
            </a:r>
            <a:endParaRPr lang="fr-CH" dirty="0">
              <a:solidFill>
                <a:srgbClr val="FF0000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216" y="446609"/>
            <a:ext cx="2846342" cy="108432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669" y="1783972"/>
            <a:ext cx="5190204" cy="480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47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Nouvelles connaissances ?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7744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Questions</a:t>
            </a:r>
            <a:endParaRPr lang="fr-CH" dirty="0"/>
          </a:p>
        </p:txBody>
      </p:sp>
      <p:pic>
        <p:nvPicPr>
          <p:cNvPr id="1026" name="Picture 2" descr="Résultat de recherche d'images pour &quot;questions informatique&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1"/>
          <a:stretch/>
        </p:blipFill>
        <p:spPr bwMode="auto">
          <a:xfrm>
            <a:off x="1141413" y="2191470"/>
            <a:ext cx="2546062" cy="194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37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</TotalTime>
  <Words>46</Words>
  <Application>Microsoft Office PowerPoint</Application>
  <PresentationFormat>Grand écran</PresentationFormat>
  <Paragraphs>15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Pyramid (projet c#)</vt:lpstr>
      <vt:lpstr>Principes et fonctionnalités</vt:lpstr>
      <vt:lpstr>Répartition des tâches</vt:lpstr>
      <vt:lpstr>Respect du planning ?</vt:lpstr>
      <vt:lpstr>Fiertés et complications</vt:lpstr>
      <vt:lpstr>Nouvelles connaissances ?</vt:lpstr>
      <vt:lpstr>Questions</vt:lpstr>
    </vt:vector>
  </TitlesOfParts>
  <Company>CPNV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Pyramid (projet c#)</dc:title>
  <dc:creator>ALIPIO-PENEDO Joao-Paulo</dc:creator>
  <cp:lastModifiedBy>ALIPIO-PENEDO Joao-Paulo</cp:lastModifiedBy>
  <cp:revision>3</cp:revision>
  <dcterms:created xsi:type="dcterms:W3CDTF">2019-01-24T10:56:37Z</dcterms:created>
  <dcterms:modified xsi:type="dcterms:W3CDTF">2019-01-24T12:44:23Z</dcterms:modified>
</cp:coreProperties>
</file>