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0693A-F1ED-45A2-8923-1AA85886B09A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7770-AD51-4AB3-B812-1D2514D6F1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373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Presenter</a:t>
            </a:r>
            <a:r>
              <a:rPr lang="fr-CH" baseline="0" dirty="0" smtClean="0"/>
              <a:t> l’interface </a:t>
            </a:r>
          </a:p>
          <a:p>
            <a:r>
              <a:rPr lang="fr-CH" baseline="0" dirty="0" err="1" smtClean="0"/>
              <a:t>Regles</a:t>
            </a:r>
            <a:r>
              <a:rPr lang="fr-CH" baseline="0" smtClean="0"/>
              <a:t> du jeu 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F7770-AD51-4AB3-B812-1D2514D6F17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860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270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9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4006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49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972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50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627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04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337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515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265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507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043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843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93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769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201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5140-63EA-4F35-8A9B-3FA26B99EBDB}" type="datetimeFigureOut">
              <a:rPr lang="fr-CH" smtClean="0"/>
              <a:t>22.01.2019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3040-CF90-4BDC-905F-D4CC2D21C3A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9676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Pyramid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Réalisé par Ferreira </a:t>
            </a:r>
            <a:r>
              <a:rPr lang="fr-CH" dirty="0" err="1" smtClean="0"/>
              <a:t>Dantas</a:t>
            </a:r>
            <a:r>
              <a:rPr lang="fr-CH" dirty="0" smtClean="0"/>
              <a:t> Filipe et </a:t>
            </a:r>
            <a:r>
              <a:rPr lang="fr-CH" dirty="0" err="1" smtClean="0"/>
              <a:t>Alipio</a:t>
            </a:r>
            <a:r>
              <a:rPr lang="fr-CH" dirty="0" smtClean="0"/>
              <a:t> </a:t>
            </a:r>
            <a:r>
              <a:rPr lang="fr-CH" dirty="0" err="1" smtClean="0"/>
              <a:t>Penedo</a:t>
            </a:r>
            <a:r>
              <a:rPr lang="fr-CH" dirty="0" smtClean="0"/>
              <a:t> Joao Paulo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1959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Pyramid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19" y="1227453"/>
            <a:ext cx="6171543" cy="5050129"/>
          </a:xfrm>
        </p:spPr>
      </p:pic>
    </p:spTree>
    <p:extLst>
      <p:ext uri="{BB962C8B-B14F-4D97-AF65-F5344CB8AC3E}">
        <p14:creationId xmlns:p14="http://schemas.microsoft.com/office/powerpoint/2010/main" val="367846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18713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</TotalTime>
  <Words>18</Words>
  <Application>Microsoft Office PowerPoint</Application>
  <PresentationFormat>Grand écran</PresentationFormat>
  <Paragraphs>6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Berlin</vt:lpstr>
      <vt:lpstr>Pyramid</vt:lpstr>
      <vt:lpstr>Pyramid</vt:lpstr>
      <vt:lpstr>Présentation PowerPoint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Pyramid</dc:title>
  <dc:creator>FERREIRA-DANTAS Filipe</dc:creator>
  <cp:lastModifiedBy>FERREIRA-DANTAS Filipe</cp:lastModifiedBy>
  <cp:revision>2</cp:revision>
  <dcterms:created xsi:type="dcterms:W3CDTF">2019-01-22T15:28:52Z</dcterms:created>
  <dcterms:modified xsi:type="dcterms:W3CDTF">2019-01-22T15:52:13Z</dcterms:modified>
</cp:coreProperties>
</file>