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Pyramid</a:t>
            </a:r>
            <a:r>
              <a:rPr lang="fr-CH" dirty="0" smtClean="0"/>
              <a:t> (projet c#)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Joao Paulo </a:t>
            </a:r>
            <a:r>
              <a:rPr lang="fr-CH" dirty="0" err="1" smtClean="0"/>
              <a:t>Alipio</a:t>
            </a:r>
            <a:r>
              <a:rPr lang="fr-CH" dirty="0" smtClean="0"/>
              <a:t> </a:t>
            </a:r>
            <a:r>
              <a:rPr lang="fr-CH" dirty="0" err="1" smtClean="0"/>
              <a:t>Penedo</a:t>
            </a:r>
            <a:r>
              <a:rPr lang="fr-CH" dirty="0" smtClean="0"/>
              <a:t> &amp; Filipe Ferreira </a:t>
            </a:r>
            <a:r>
              <a:rPr lang="fr-CH" dirty="0" err="1" smtClean="0"/>
              <a:t>Dantas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20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QUESIONS ? </a:t>
            </a:r>
            <a:endParaRPr lang="fr-CH" dirty="0"/>
          </a:p>
        </p:txBody>
      </p:sp>
      <p:sp>
        <p:nvSpPr>
          <p:cNvPr id="4" name="AutoShape 2" descr="Image result for questions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91" y="2236124"/>
            <a:ext cx="4767842" cy="29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Principes et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Règles principales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Démonstration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6" y="2008797"/>
            <a:ext cx="4916448" cy="40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 niveau du développement</a:t>
            </a:r>
          </a:p>
          <a:p>
            <a:r>
              <a:rPr lang="fr-CH" dirty="0" smtClean="0"/>
              <a:t>Au niveau de la documentation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78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Respect du planning 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6" y="1794817"/>
            <a:ext cx="11567232" cy="258929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7" y="4384108"/>
            <a:ext cx="11567232" cy="20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Respect du planning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7" y="1841561"/>
            <a:ext cx="10726935" cy="187660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6" y="3718169"/>
            <a:ext cx="10719111" cy="23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Fiertés et complications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0" y="1936335"/>
            <a:ext cx="11752097" cy="44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67" y="137785"/>
            <a:ext cx="7595973" cy="6630689"/>
          </a:xfrm>
        </p:spPr>
      </p:pic>
    </p:spTree>
    <p:extLst>
      <p:ext uri="{BB962C8B-B14F-4D97-AF65-F5344CB8AC3E}">
        <p14:creationId xmlns:p14="http://schemas.microsoft.com/office/powerpoint/2010/main" val="1029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47" y="157640"/>
            <a:ext cx="7953823" cy="6555737"/>
          </a:xfrm>
        </p:spPr>
      </p:pic>
    </p:spTree>
    <p:extLst>
      <p:ext uri="{BB962C8B-B14F-4D97-AF65-F5344CB8AC3E}">
        <p14:creationId xmlns:p14="http://schemas.microsoft.com/office/powerpoint/2010/main" val="28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Nouvelles connaissances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74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46</Words>
  <Application>Microsoft Office PowerPoint</Application>
  <PresentationFormat>Grand écran</PresentationFormat>
  <Paragraphs>14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Pyramid (projet c#)</vt:lpstr>
      <vt:lpstr>Principes et fonctionnalités</vt:lpstr>
      <vt:lpstr>Répartition des tâches</vt:lpstr>
      <vt:lpstr>Respect du planning </vt:lpstr>
      <vt:lpstr>Respect du planning </vt:lpstr>
      <vt:lpstr>Fiertés et complications</vt:lpstr>
      <vt:lpstr>Présentation PowerPoint</vt:lpstr>
      <vt:lpstr>Présentation PowerPoint</vt:lpstr>
      <vt:lpstr>Nouvelles connaissances ?</vt:lpstr>
      <vt:lpstr>QUESIONS ? 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(projet c#)</dc:title>
  <dc:creator>ALIPIO-PENEDO Joao-Paulo</dc:creator>
  <cp:lastModifiedBy>FERREIRA-DANTAS Filipe</cp:lastModifiedBy>
  <cp:revision>4</cp:revision>
  <dcterms:created xsi:type="dcterms:W3CDTF">2019-01-24T10:56:37Z</dcterms:created>
  <dcterms:modified xsi:type="dcterms:W3CDTF">2019-01-25T10:27:15Z</dcterms:modified>
</cp:coreProperties>
</file>