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Pyramid</a:t>
            </a:r>
            <a:r>
              <a:rPr lang="fr-CH" dirty="0" smtClean="0"/>
              <a:t> (projet c#)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Joao Paulo </a:t>
            </a:r>
            <a:r>
              <a:rPr lang="fr-CH" dirty="0" err="1" smtClean="0"/>
              <a:t>Alipio</a:t>
            </a:r>
            <a:r>
              <a:rPr lang="fr-CH" dirty="0" smtClean="0"/>
              <a:t> </a:t>
            </a:r>
            <a:r>
              <a:rPr lang="fr-CH" dirty="0" err="1" smtClean="0"/>
              <a:t>Penedo</a:t>
            </a:r>
            <a:r>
              <a:rPr lang="fr-CH" dirty="0" smtClean="0"/>
              <a:t> &amp; Filipe Ferreira </a:t>
            </a:r>
            <a:r>
              <a:rPr lang="fr-CH" dirty="0" err="1" smtClean="0"/>
              <a:t>Dantas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920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Principes et 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Règles principales</a:t>
            </a:r>
          </a:p>
          <a:p>
            <a:r>
              <a:rPr lang="fr-CH" dirty="0" smtClean="0"/>
              <a:t>Fonctionnalités</a:t>
            </a:r>
          </a:p>
          <a:p>
            <a:r>
              <a:rPr lang="fr-CH" dirty="0" smtClean="0"/>
              <a:t>Démonstration 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26" y="2008797"/>
            <a:ext cx="4916448" cy="40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1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Au niveau du développement</a:t>
            </a:r>
          </a:p>
          <a:p>
            <a:r>
              <a:rPr lang="fr-CH" dirty="0" smtClean="0"/>
              <a:t>Au niveau de la documentation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8780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Respect du planning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28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Fiertés et complications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947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Nouvelles connaissances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744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42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Pyramid (projet c#)</vt:lpstr>
      <vt:lpstr>Principes et fonctionnalités</vt:lpstr>
      <vt:lpstr>Répartition des tâches</vt:lpstr>
      <vt:lpstr>Respect du planning ?</vt:lpstr>
      <vt:lpstr>Fiertés et complications</vt:lpstr>
      <vt:lpstr>Nouvelles connaissances ?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Pyramid (projet c#)</dc:title>
  <dc:creator>ALIPIO-PENEDO Joao-Paulo</dc:creator>
  <cp:lastModifiedBy>ALIPIO-PENEDO Joao-Paulo</cp:lastModifiedBy>
  <cp:revision>2</cp:revision>
  <dcterms:created xsi:type="dcterms:W3CDTF">2019-01-24T10:56:37Z</dcterms:created>
  <dcterms:modified xsi:type="dcterms:W3CDTF">2019-01-24T11:07:27Z</dcterms:modified>
</cp:coreProperties>
</file>