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Pyramid</a:t>
            </a:r>
            <a:r>
              <a:rPr lang="fr-CH" dirty="0" smtClean="0"/>
              <a:t> (projet c#)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Joao Paulo </a:t>
            </a:r>
            <a:r>
              <a:rPr lang="fr-CH" dirty="0" err="1" smtClean="0"/>
              <a:t>Alipio</a:t>
            </a:r>
            <a:r>
              <a:rPr lang="fr-CH" dirty="0" smtClean="0"/>
              <a:t> </a:t>
            </a:r>
            <a:r>
              <a:rPr lang="fr-CH" dirty="0" err="1" smtClean="0"/>
              <a:t>Penedo</a:t>
            </a:r>
            <a:r>
              <a:rPr lang="fr-CH" dirty="0" smtClean="0"/>
              <a:t> &amp; Filipe Ferreira </a:t>
            </a:r>
            <a:r>
              <a:rPr lang="fr-CH" dirty="0" err="1" smtClean="0"/>
              <a:t>Dantas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20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Principes et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Règles principales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Démonstration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26" y="2008797"/>
            <a:ext cx="4916448" cy="40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Au niveau du développement</a:t>
            </a:r>
          </a:p>
          <a:p>
            <a:r>
              <a:rPr lang="fr-CH" dirty="0" smtClean="0"/>
              <a:t>Au niveau de la documentation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780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Respect du planning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28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Fiertés et complications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947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Nouvelles connaissances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744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/>
              <a:t>QUESIONS ? </a:t>
            </a:r>
            <a:endParaRPr lang="fr-CH" dirty="0"/>
          </a:p>
        </p:txBody>
      </p:sp>
      <p:sp>
        <p:nvSpPr>
          <p:cNvPr id="4" name="AutoShape 2" descr="Image result for questions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91" y="2236124"/>
            <a:ext cx="4767842" cy="29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44</Words>
  <Application>Microsoft Office PowerPoint</Application>
  <PresentationFormat>Grand écran</PresentationFormat>
  <Paragraphs>13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Pyramid (projet c#)</vt:lpstr>
      <vt:lpstr>Principes et fonctionnalités</vt:lpstr>
      <vt:lpstr>Répartition des tâches</vt:lpstr>
      <vt:lpstr>Respect du planning ?</vt:lpstr>
      <vt:lpstr>Fiertés et complications</vt:lpstr>
      <vt:lpstr>Nouvelles connaissances ?</vt:lpstr>
      <vt:lpstr>QUESIONS ? 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 (projet c#)</dc:title>
  <dc:creator>ALIPIO-PENEDO Joao-Paulo</dc:creator>
  <cp:lastModifiedBy>FERREIRA-DANTAS Filipe</cp:lastModifiedBy>
  <cp:revision>3</cp:revision>
  <dcterms:created xsi:type="dcterms:W3CDTF">2019-01-24T10:56:37Z</dcterms:created>
  <dcterms:modified xsi:type="dcterms:W3CDTF">2019-01-25T08:23:11Z</dcterms:modified>
</cp:coreProperties>
</file>