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AA7B0-FC63-557B-28F6-810D8A3FB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234F98-3A2B-49C8-C1DE-42C341DAA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885EF4-802A-FBE8-FD6D-F32609CF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A59B-3E7F-4501-ABB4-1BD13B0EA46E}" type="datetimeFigureOut">
              <a:rPr lang="ca-ES" smtClean="0"/>
              <a:t>22/11/2024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F0D4EE-1B69-12F6-C20B-11B69A83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E851AB-349D-2381-CCA9-3B643451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00EA-AF99-4554-821E-47F5B7AF392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3926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C4DEC-E356-70DE-EE56-F2C5BA8A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992E50-75A6-4E5F-3C9A-126919FAB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F689D9-3EAB-2E83-FAF5-2B4A07DB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A59B-3E7F-4501-ABB4-1BD13B0EA46E}" type="datetimeFigureOut">
              <a:rPr lang="ca-ES" smtClean="0"/>
              <a:t>22/11/2024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7292B3-7494-B5FF-8F78-B1664DF5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51EE0C-E700-D356-8EAF-6E6130C9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00EA-AF99-4554-821E-47F5B7AF392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5874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FC4BC8-4D7F-80C7-16DC-0711287BC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382B4A-F60F-A0EF-5AA0-F4BCBC665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82EEFD-B8F2-CADD-777B-AF7B473C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A59B-3E7F-4501-ABB4-1BD13B0EA46E}" type="datetimeFigureOut">
              <a:rPr lang="ca-ES" smtClean="0"/>
              <a:t>22/11/2024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364451-C887-EB3C-A26C-F83A5147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FDFFB4-729C-FAE4-7662-14DDBB36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00EA-AF99-4554-821E-47F5B7AF392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1635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766DB-2C5B-D0D1-6B92-B8DCEDC2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560219-1C01-49E6-C08C-78175E7AA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060000-9FFA-9C19-04CF-FD9BBB25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A59B-3E7F-4501-ABB4-1BD13B0EA46E}" type="datetimeFigureOut">
              <a:rPr lang="ca-ES" smtClean="0"/>
              <a:t>22/11/2024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1444C8-7362-A432-625E-6DF8A079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48D137-B3F5-C1D3-A73D-29E18F4E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00EA-AF99-4554-821E-47F5B7AF392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7604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0553E-34AF-7D53-7AA0-55FD40CEB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330559-0CE1-17AB-317B-FD58D94C2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6BE526-F6F6-F745-FFFD-04C528DE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A59B-3E7F-4501-ABB4-1BD13B0EA46E}" type="datetimeFigureOut">
              <a:rPr lang="ca-ES" smtClean="0"/>
              <a:t>22/11/2024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124409-19E5-0A4B-2B66-AB74A300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34E0C-8FC2-1396-8985-B7598CC6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00EA-AF99-4554-821E-47F5B7AF392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9016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1CFE8-E919-B0FB-390F-EA126B49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3FBF01-2B7F-2D8D-F8F1-2D41CEC7B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4F0ABA-37E8-14CF-5953-A3B19063F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C25872-7898-3654-4940-0046294A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A59B-3E7F-4501-ABB4-1BD13B0EA46E}" type="datetimeFigureOut">
              <a:rPr lang="ca-ES" smtClean="0"/>
              <a:t>22/11/2024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53C653-2EE0-59F0-BA9C-7DD54E06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EA6851-5A3F-4EE3-9AAA-4F2167A9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00EA-AF99-4554-821E-47F5B7AF392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9753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351F4-3CE5-A497-84D5-E9235624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9B53D6-49E2-3704-F63D-AF76ED24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1DC6BD-11D4-C93E-E541-182A80BED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0C4EE6-6E6F-C88D-D6FB-4912BB3B9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AE61FC-193A-0AC9-8A73-E2289BFD5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B86DEE-1A75-E862-D846-481F9AE0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A59B-3E7F-4501-ABB4-1BD13B0EA46E}" type="datetimeFigureOut">
              <a:rPr lang="ca-ES" smtClean="0"/>
              <a:t>22/11/2024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E7BFCC-4FCB-28C1-238A-23187AC1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2CFCFD-5F57-A3BD-5A39-C697BC22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00EA-AF99-4554-821E-47F5B7AF392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6826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6D076-C7BF-D173-41EA-ECFDCAEE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A9339A-E5C0-51E4-13B7-B015B09B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A59B-3E7F-4501-ABB4-1BD13B0EA46E}" type="datetimeFigureOut">
              <a:rPr lang="ca-ES" smtClean="0"/>
              <a:t>22/11/2024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3A3F5E-3134-0DD6-04A1-F7AA81FD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B341CB-B8BD-3B9D-4A29-794CB510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00EA-AF99-4554-821E-47F5B7AF392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8709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2178F7-15E9-432F-83B3-1361D308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A59B-3E7F-4501-ABB4-1BD13B0EA46E}" type="datetimeFigureOut">
              <a:rPr lang="ca-ES" smtClean="0"/>
              <a:t>22/11/2024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FCCFCD-709E-0786-B1EC-7437C9B9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93631C-B764-852C-7603-48A98633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00EA-AF99-4554-821E-47F5B7AF392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695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605B0-0324-4C66-F6A3-FE67BD68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55E6B1-D98A-33B5-8EE0-9CF3EA9BA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028F56-1427-61A9-E1F3-BF71A0D79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ABE82D-7229-052E-A444-B6367948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A59B-3E7F-4501-ABB4-1BD13B0EA46E}" type="datetimeFigureOut">
              <a:rPr lang="ca-ES" smtClean="0"/>
              <a:t>22/11/2024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6B53CE-7509-5DD0-4A80-13AE2868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069743-2095-7435-221D-F9351F0D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00EA-AF99-4554-821E-47F5B7AF392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5193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5347D-4199-CBE9-7D95-04594CA2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C2A8EB-E8E0-0C77-AA52-5CDCB7B0E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9FAF8C-8773-A475-E6E5-C5326CA43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9FAE8F-1ECC-6970-D5F4-3E50417E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A59B-3E7F-4501-ABB4-1BD13B0EA46E}" type="datetimeFigureOut">
              <a:rPr lang="ca-ES" smtClean="0"/>
              <a:t>22/11/2024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57AFE2-B2E0-FDB0-ABB9-0565B7E9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0A073A-8DC8-DEA5-024E-B0B0101D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00EA-AF99-4554-821E-47F5B7AF392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6471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3DE5090-4710-5685-E8DC-FA99FBF5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27FD07-519C-DCDA-84E7-3D8FC9F30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32F3AA-8967-4770-1E99-592E2D8BC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E5A59B-3E7F-4501-ABB4-1BD13B0EA46E}" type="datetimeFigureOut">
              <a:rPr lang="ca-ES" smtClean="0"/>
              <a:t>22/11/2024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D92BD6-6216-02EC-766A-738812711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B4B447-50EF-B3B9-3239-3292A2D25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0300EA-AF99-4554-821E-47F5B7AF392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1186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ADE9D-104F-8A6B-10D3-A9D49462C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/>
              <a:t>Superant l’Humà en “</a:t>
            </a:r>
            <a:r>
              <a:rPr lang="ca-ES" dirty="0" err="1"/>
              <a:t>Flappy</a:t>
            </a:r>
            <a:r>
              <a:rPr lang="ca-ES" dirty="0"/>
              <a:t> Bird”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7B36A5-83A7-BD37-EF0A-E9605C249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/>
              <a:t>Un Estudi sobre l’Aprenentatge Automàtic </a:t>
            </a:r>
          </a:p>
        </p:txBody>
      </p:sp>
    </p:spTree>
    <p:extLst>
      <p:ext uri="{BB962C8B-B14F-4D97-AF65-F5344CB8AC3E}">
        <p14:creationId xmlns:p14="http://schemas.microsoft.com/office/powerpoint/2010/main" val="197527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F2527-9D05-7D9F-C202-CD499A83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Introducció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51122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Superant l’Humà en “Flappy Bird” </vt:lpstr>
      <vt:lpstr>Introducció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Teo Clerici Jurado</dc:creator>
  <cp:lastModifiedBy>Teo Clerici Jurado</cp:lastModifiedBy>
  <cp:revision>1</cp:revision>
  <dcterms:created xsi:type="dcterms:W3CDTF">2024-11-22T21:32:43Z</dcterms:created>
  <dcterms:modified xsi:type="dcterms:W3CDTF">2024-11-22T21:50:15Z</dcterms:modified>
</cp:coreProperties>
</file>