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xml" ContentType="application/inkml+xml"/>
  <Override PartName="/ppt/ink/ink2.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3.xml" ContentType="application/inkml+xml"/>
  <Override PartName="/ppt/ink/ink4.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05" r:id="rId2"/>
    <p:sldId id="319" r:id="rId3"/>
    <p:sldId id="307" r:id="rId4"/>
    <p:sldId id="308" r:id="rId5"/>
    <p:sldId id="309" r:id="rId6"/>
    <p:sldId id="310" r:id="rId7"/>
    <p:sldId id="311" r:id="rId8"/>
    <p:sldId id="312" r:id="rId9"/>
    <p:sldId id="318" r:id="rId10"/>
    <p:sldId id="314" r:id="rId11"/>
    <p:sldId id="317" r:id="rId12"/>
    <p:sldId id="316" r:id="rId13"/>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4" r:id="rId31"/>
    <p:sldId id="275" r:id="rId32"/>
    <p:sldId id="277" r:id="rId33"/>
    <p:sldId id="278" r:id="rId34"/>
    <p:sldId id="280" r:id="rId35"/>
    <p:sldId id="282" r:id="rId36"/>
    <p:sldId id="283" r:id="rId37"/>
    <p:sldId id="284" r:id="rId38"/>
    <p:sldId id="285" r:id="rId39"/>
    <p:sldId id="287" r:id="rId40"/>
    <p:sldId id="288" r:id="rId41"/>
    <p:sldId id="289" r:id="rId42"/>
    <p:sldId id="292" r:id="rId43"/>
    <p:sldId id="293" r:id="rId44"/>
    <p:sldId id="294" r:id="rId45"/>
    <p:sldId id="295" r:id="rId46"/>
    <p:sldId id="296" r:id="rId47"/>
    <p:sldId id="297" r:id="rId48"/>
    <p:sldId id="299" r:id="rId49"/>
    <p:sldId id="298" r:id="rId50"/>
    <p:sldId id="300" r:id="rId51"/>
    <p:sldId id="301" r:id="rId52"/>
    <p:sldId id="302" r:id="rId53"/>
    <p:sldId id="303" r:id="rId54"/>
    <p:sldId id="320" r:id="rId55"/>
    <p:sldId id="321" r:id="rId56"/>
    <p:sldId id="322" r:id="rId57"/>
    <p:sldId id="323" r:id="rId58"/>
    <p:sldId id="324" r:id="rId59"/>
    <p:sldId id="325" r:id="rId60"/>
    <p:sldId id="326" r:id="rId61"/>
    <p:sldId id="327" r:id="rId62"/>
    <p:sldId id="328" r:id="rId63"/>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D45A"/>
    <a:srgbClr val="156082"/>
    <a:srgbClr val="60CBEC"/>
    <a:srgbClr val="D2807A"/>
    <a:srgbClr val="FFFFFF"/>
    <a:srgbClr val="4EC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49" autoAdjust="0"/>
  </p:normalViewPr>
  <p:slideViewPr>
    <p:cSldViewPr snapToGrid="0">
      <p:cViewPr varScale="1">
        <p:scale>
          <a:sx n="153" d="100"/>
          <a:sy n="153" d="100"/>
        </p:scale>
        <p:origin x="280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anfe\Documents\Flappy-bird\TR_ESCRIT\Llibre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ca-ES" sz="1400" b="0" i="0" u="none" strike="noStrike" kern="1200" spc="0" baseline="0">
                <a:solidFill>
                  <a:sysClr val="windowText" lastClr="000000">
                    <a:lumMod val="65000"/>
                    <a:lumOff val="35000"/>
                  </a:sysClr>
                </a:solidFill>
              </a:rPr>
              <a:t>MUTACIÓ: MNE     </a:t>
            </a:r>
            <a:r>
              <a:rPr lang="ca-ES" sz="1400"/>
              <a:t>POBLACIÓ: 25</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Full1!$I$9</c:f>
              <c:strCache>
                <c:ptCount val="1"/>
                <c:pt idx="0">
                  <c:v>PYO-PYF</c:v>
                </c:pt>
              </c:strCache>
            </c:strRef>
          </c:tx>
          <c:spPr>
            <a:ln w="28575" cap="rnd">
              <a:solidFill>
                <a:schemeClr val="accent5">
                  <a:lumMod val="60000"/>
                  <a:lumOff val="40000"/>
                </a:schemeClr>
              </a:solidFill>
              <a:round/>
            </a:ln>
            <a:effectLst/>
          </c:spPr>
          <c:marker>
            <c:symbol val="none"/>
          </c:marker>
          <c:val>
            <c:numRef>
              <c:f>Full1!$I$10:$I$134</c:f>
              <c:numCache>
                <c:formatCode>General</c:formatCode>
                <c:ptCount val="125"/>
                <c:pt idx="0">
                  <c:v>43424.79</c:v>
                </c:pt>
                <c:pt idx="1">
                  <c:v>92684.84</c:v>
                </c:pt>
                <c:pt idx="2">
                  <c:v>120413.48</c:v>
                </c:pt>
                <c:pt idx="3">
                  <c:v>106921.63</c:v>
                </c:pt>
                <c:pt idx="4">
                  <c:v>132464.62</c:v>
                </c:pt>
                <c:pt idx="5">
                  <c:v>132477.49</c:v>
                </c:pt>
                <c:pt idx="6">
                  <c:v>134887.09</c:v>
                </c:pt>
                <c:pt idx="7">
                  <c:v>142923.31</c:v>
                </c:pt>
                <c:pt idx="8">
                  <c:v>144716.85</c:v>
                </c:pt>
                <c:pt idx="9">
                  <c:v>142459.24</c:v>
                </c:pt>
                <c:pt idx="10">
                  <c:v>148528.26999999999</c:v>
                </c:pt>
                <c:pt idx="11">
                  <c:v>147130.25</c:v>
                </c:pt>
                <c:pt idx="12">
                  <c:v>143971.92000000001</c:v>
                </c:pt>
                <c:pt idx="13">
                  <c:v>143375.31</c:v>
                </c:pt>
                <c:pt idx="14">
                  <c:v>145922.21</c:v>
                </c:pt>
                <c:pt idx="15">
                  <c:v>146653.07</c:v>
                </c:pt>
                <c:pt idx="16">
                  <c:v>147002.48000000001</c:v>
                </c:pt>
                <c:pt idx="17">
                  <c:v>150409.54</c:v>
                </c:pt>
                <c:pt idx="18">
                  <c:v>144386.99</c:v>
                </c:pt>
                <c:pt idx="19">
                  <c:v>145338.81</c:v>
                </c:pt>
                <c:pt idx="20">
                  <c:v>142207.15</c:v>
                </c:pt>
                <c:pt idx="21">
                  <c:v>149642.53</c:v>
                </c:pt>
                <c:pt idx="22">
                  <c:v>148896.41</c:v>
                </c:pt>
                <c:pt idx="23">
                  <c:v>148732.26999999999</c:v>
                </c:pt>
                <c:pt idx="24">
                  <c:v>147854.51999999999</c:v>
                </c:pt>
                <c:pt idx="25">
                  <c:v>150478.38</c:v>
                </c:pt>
                <c:pt idx="26">
                  <c:v>144977.54</c:v>
                </c:pt>
                <c:pt idx="27">
                  <c:v>146768.18</c:v>
                </c:pt>
                <c:pt idx="28">
                  <c:v>142316.6</c:v>
                </c:pt>
                <c:pt idx="29">
                  <c:v>143335.95000000001</c:v>
                </c:pt>
                <c:pt idx="30">
                  <c:v>154897.79999999999</c:v>
                </c:pt>
                <c:pt idx="31">
                  <c:v>149349.64000000001</c:v>
                </c:pt>
                <c:pt idx="32">
                  <c:v>148703.29999999999</c:v>
                </c:pt>
                <c:pt idx="33">
                  <c:v>150632.79999999999</c:v>
                </c:pt>
                <c:pt idx="34">
                  <c:v>145242.34</c:v>
                </c:pt>
                <c:pt idx="35">
                  <c:v>147560.43</c:v>
                </c:pt>
                <c:pt idx="36">
                  <c:v>147600.31</c:v>
                </c:pt>
                <c:pt idx="37">
                  <c:v>146437.35</c:v>
                </c:pt>
                <c:pt idx="38">
                  <c:v>142747.97</c:v>
                </c:pt>
                <c:pt idx="39">
                  <c:v>149774.16</c:v>
                </c:pt>
                <c:pt idx="40">
                  <c:v>151033.57999999999</c:v>
                </c:pt>
                <c:pt idx="41">
                  <c:v>144202.94</c:v>
                </c:pt>
                <c:pt idx="42">
                  <c:v>140545.63</c:v>
                </c:pt>
                <c:pt idx="43">
                  <c:v>145796.97</c:v>
                </c:pt>
                <c:pt idx="44">
                  <c:v>142112.10999999999</c:v>
                </c:pt>
                <c:pt idx="45">
                  <c:v>150660.16</c:v>
                </c:pt>
                <c:pt idx="46">
                  <c:v>147433.41</c:v>
                </c:pt>
                <c:pt idx="47">
                  <c:v>150893.43</c:v>
                </c:pt>
                <c:pt idx="48">
                  <c:v>149334.47</c:v>
                </c:pt>
                <c:pt idx="49">
                  <c:v>149609.57999999999</c:v>
                </c:pt>
                <c:pt idx="50">
                  <c:v>153723.19</c:v>
                </c:pt>
                <c:pt idx="51">
                  <c:v>154995.75</c:v>
                </c:pt>
                <c:pt idx="52">
                  <c:v>149090.57</c:v>
                </c:pt>
                <c:pt idx="53">
                  <c:v>149037.26999999999</c:v>
                </c:pt>
                <c:pt idx="54">
                  <c:v>152105.51</c:v>
                </c:pt>
                <c:pt idx="55">
                  <c:v>152333.79</c:v>
                </c:pt>
                <c:pt idx="56">
                  <c:v>154741.51999999999</c:v>
                </c:pt>
                <c:pt idx="57">
                  <c:v>156369.51999999999</c:v>
                </c:pt>
                <c:pt idx="58">
                  <c:v>148744.35999999999</c:v>
                </c:pt>
                <c:pt idx="59">
                  <c:v>152921.09</c:v>
                </c:pt>
                <c:pt idx="60">
                  <c:v>153787.26</c:v>
                </c:pt>
                <c:pt idx="61">
                  <c:v>150820.01999999999</c:v>
                </c:pt>
                <c:pt idx="62">
                  <c:v>163362.71</c:v>
                </c:pt>
                <c:pt idx="63">
                  <c:v>156515.79</c:v>
                </c:pt>
                <c:pt idx="64">
                  <c:v>158973.34</c:v>
                </c:pt>
                <c:pt idx="65">
                  <c:v>152650.03</c:v>
                </c:pt>
                <c:pt idx="66">
                  <c:v>152444.66</c:v>
                </c:pt>
                <c:pt idx="67">
                  <c:v>154460.04999999999</c:v>
                </c:pt>
                <c:pt idx="68">
                  <c:v>164410.32999999999</c:v>
                </c:pt>
                <c:pt idx="69">
                  <c:v>150427.42000000001</c:v>
                </c:pt>
                <c:pt idx="70">
                  <c:v>153774.67000000001</c:v>
                </c:pt>
                <c:pt idx="71">
                  <c:v>159843.41</c:v>
                </c:pt>
                <c:pt idx="72">
                  <c:v>156191.48000000001</c:v>
                </c:pt>
                <c:pt idx="73">
                  <c:v>149950.93</c:v>
                </c:pt>
                <c:pt idx="74">
                  <c:v>152436.57999999999</c:v>
                </c:pt>
                <c:pt idx="75">
                  <c:v>149213.85999999999</c:v>
                </c:pt>
                <c:pt idx="76">
                  <c:v>156335.18</c:v>
                </c:pt>
                <c:pt idx="77">
                  <c:v>152435.38</c:v>
                </c:pt>
                <c:pt idx="78">
                  <c:v>150255.97</c:v>
                </c:pt>
                <c:pt idx="79">
                  <c:v>150249.07999999999</c:v>
                </c:pt>
                <c:pt idx="80">
                  <c:v>150933.62</c:v>
                </c:pt>
                <c:pt idx="81">
                  <c:v>158196.89000000001</c:v>
                </c:pt>
                <c:pt idx="82">
                  <c:v>155620.95000000001</c:v>
                </c:pt>
                <c:pt idx="83">
                  <c:v>155085.26999999999</c:v>
                </c:pt>
                <c:pt idx="84">
                  <c:v>148171.34</c:v>
                </c:pt>
                <c:pt idx="85">
                  <c:v>152289.24</c:v>
                </c:pt>
                <c:pt idx="86">
                  <c:v>150419.93</c:v>
                </c:pt>
                <c:pt idx="87">
                  <c:v>149221.57999999999</c:v>
                </c:pt>
                <c:pt idx="88">
                  <c:v>149730.87</c:v>
                </c:pt>
                <c:pt idx="89">
                  <c:v>155687.95000000001</c:v>
                </c:pt>
                <c:pt idx="90">
                  <c:v>150730.35999999999</c:v>
                </c:pt>
                <c:pt idx="91">
                  <c:v>148571.94</c:v>
                </c:pt>
                <c:pt idx="92">
                  <c:v>150026.76999999999</c:v>
                </c:pt>
                <c:pt idx="93">
                  <c:v>150483.19</c:v>
                </c:pt>
                <c:pt idx="94">
                  <c:v>150722.12</c:v>
                </c:pt>
                <c:pt idx="95">
                  <c:v>148399.66</c:v>
                </c:pt>
                <c:pt idx="96">
                  <c:v>148282.97</c:v>
                </c:pt>
                <c:pt idx="97">
                  <c:v>150594.88</c:v>
                </c:pt>
                <c:pt idx="98">
                  <c:v>149682.29</c:v>
                </c:pt>
                <c:pt idx="99">
                  <c:v>154687.17000000001</c:v>
                </c:pt>
                <c:pt idx="100">
                  <c:v>154814.82</c:v>
                </c:pt>
                <c:pt idx="101">
                  <c:v>151406.42000000001</c:v>
                </c:pt>
                <c:pt idx="102">
                  <c:v>149962.07</c:v>
                </c:pt>
                <c:pt idx="103">
                  <c:v>148336.41</c:v>
                </c:pt>
                <c:pt idx="104">
                  <c:v>154561.03</c:v>
                </c:pt>
                <c:pt idx="105">
                  <c:v>153721.91</c:v>
                </c:pt>
                <c:pt idx="106">
                  <c:v>155895.42000000001</c:v>
                </c:pt>
                <c:pt idx="107">
                  <c:v>150304.69</c:v>
                </c:pt>
                <c:pt idx="108">
                  <c:v>150254.28</c:v>
                </c:pt>
                <c:pt idx="109">
                  <c:v>155401.29999999999</c:v>
                </c:pt>
                <c:pt idx="110">
                  <c:v>156642.82</c:v>
                </c:pt>
                <c:pt idx="111">
                  <c:v>158777.06</c:v>
                </c:pt>
                <c:pt idx="112">
                  <c:v>157404.76999999999</c:v>
                </c:pt>
                <c:pt idx="113">
                  <c:v>156292.93</c:v>
                </c:pt>
                <c:pt idx="114">
                  <c:v>156524.62</c:v>
                </c:pt>
                <c:pt idx="115">
                  <c:v>160868.6</c:v>
                </c:pt>
                <c:pt idx="116">
                  <c:v>157098.20000000001</c:v>
                </c:pt>
                <c:pt idx="117">
                  <c:v>156517.87</c:v>
                </c:pt>
                <c:pt idx="118">
                  <c:v>158432.48000000001</c:v>
                </c:pt>
                <c:pt idx="119">
                  <c:v>158372.21</c:v>
                </c:pt>
                <c:pt idx="120">
                  <c:v>158601.57</c:v>
                </c:pt>
                <c:pt idx="121">
                  <c:v>156472.63</c:v>
                </c:pt>
                <c:pt idx="122">
                  <c:v>158360.1</c:v>
                </c:pt>
                <c:pt idx="123">
                  <c:v>157031.54</c:v>
                </c:pt>
                <c:pt idx="124">
                  <c:v>164730.06</c:v>
                </c:pt>
              </c:numCache>
            </c:numRef>
          </c:val>
          <c:smooth val="0"/>
          <c:extLst>
            <c:ext xmlns:c16="http://schemas.microsoft.com/office/drawing/2014/chart" uri="{C3380CC4-5D6E-409C-BE32-E72D297353CC}">
              <c16:uniqueId val="{00000000-8BDF-4D4B-9D04-2383E80B3BAA}"/>
            </c:ext>
          </c:extLst>
        </c:ser>
        <c:ser>
          <c:idx val="1"/>
          <c:order val="1"/>
          <c:tx>
            <c:strRef>
              <c:f>Full1!$J$9</c:f>
              <c:strCache>
                <c:ptCount val="1"/>
                <c:pt idx="0">
                  <c:v>PYO-PYF-PXO</c:v>
                </c:pt>
              </c:strCache>
            </c:strRef>
          </c:tx>
          <c:spPr>
            <a:ln w="28575" cap="rnd">
              <a:solidFill>
                <a:srgbClr val="FF0000"/>
              </a:solidFill>
              <a:round/>
            </a:ln>
            <a:effectLst/>
          </c:spPr>
          <c:marker>
            <c:symbol val="none"/>
          </c:marker>
          <c:val>
            <c:numRef>
              <c:f>Full1!$J$10:$J$134</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1-8BDF-4D4B-9D04-2383E80B3BAA}"/>
            </c:ext>
          </c:extLst>
        </c:ser>
        <c:ser>
          <c:idx val="2"/>
          <c:order val="2"/>
          <c:tx>
            <c:strRef>
              <c:f>Full1!$K$9</c:f>
              <c:strCache>
                <c:ptCount val="1"/>
                <c:pt idx="0">
                  <c:v>PYO-PYF-VYO</c:v>
                </c:pt>
              </c:strCache>
            </c:strRef>
          </c:tx>
          <c:spPr>
            <a:ln w="28575" cap="rnd">
              <a:solidFill>
                <a:schemeClr val="accent6">
                  <a:lumMod val="60000"/>
                  <a:lumOff val="40000"/>
                </a:schemeClr>
              </a:solidFill>
              <a:round/>
            </a:ln>
            <a:effectLst/>
          </c:spPr>
          <c:marker>
            <c:symbol val="none"/>
          </c:marker>
          <c:val>
            <c:numRef>
              <c:f>Full1!$K$10:$K$134</c:f>
              <c:numCache>
                <c:formatCode>General</c:formatCode>
                <c:ptCount val="125"/>
                <c:pt idx="0">
                  <c:v>1083.0999999999999</c:v>
                </c:pt>
                <c:pt idx="1">
                  <c:v>4978</c:v>
                </c:pt>
                <c:pt idx="2">
                  <c:v>5944.73</c:v>
                </c:pt>
                <c:pt idx="3">
                  <c:v>19667.96</c:v>
                </c:pt>
                <c:pt idx="4">
                  <c:v>17414.810000000001</c:v>
                </c:pt>
                <c:pt idx="5">
                  <c:v>16034.58</c:v>
                </c:pt>
                <c:pt idx="6">
                  <c:v>28026.33</c:v>
                </c:pt>
                <c:pt idx="7">
                  <c:v>17541.55</c:v>
                </c:pt>
                <c:pt idx="8">
                  <c:v>17715.63</c:v>
                </c:pt>
                <c:pt idx="9">
                  <c:v>21637.54</c:v>
                </c:pt>
                <c:pt idx="10">
                  <c:v>27067.45</c:v>
                </c:pt>
                <c:pt idx="11">
                  <c:v>21307</c:v>
                </c:pt>
                <c:pt idx="12">
                  <c:v>21991.8</c:v>
                </c:pt>
                <c:pt idx="13">
                  <c:v>15658.98</c:v>
                </c:pt>
                <c:pt idx="14">
                  <c:v>22500.560000000001</c:v>
                </c:pt>
                <c:pt idx="15">
                  <c:v>22476.92</c:v>
                </c:pt>
                <c:pt idx="16">
                  <c:v>22828.65</c:v>
                </c:pt>
                <c:pt idx="17">
                  <c:v>25650.19</c:v>
                </c:pt>
                <c:pt idx="18">
                  <c:v>25505.78</c:v>
                </c:pt>
                <c:pt idx="19">
                  <c:v>30734.27</c:v>
                </c:pt>
                <c:pt idx="20">
                  <c:v>25941</c:v>
                </c:pt>
                <c:pt idx="21">
                  <c:v>33552.660000000003</c:v>
                </c:pt>
                <c:pt idx="22">
                  <c:v>24026.22</c:v>
                </c:pt>
                <c:pt idx="23">
                  <c:v>30133.9</c:v>
                </c:pt>
                <c:pt idx="24">
                  <c:v>24281.49</c:v>
                </c:pt>
                <c:pt idx="25">
                  <c:v>31983.47</c:v>
                </c:pt>
                <c:pt idx="26">
                  <c:v>32332.959999999999</c:v>
                </c:pt>
                <c:pt idx="27">
                  <c:v>28051.25</c:v>
                </c:pt>
                <c:pt idx="28">
                  <c:v>39583.67</c:v>
                </c:pt>
                <c:pt idx="29">
                  <c:v>40342.660000000003</c:v>
                </c:pt>
                <c:pt idx="30">
                  <c:v>40686.449999999997</c:v>
                </c:pt>
                <c:pt idx="31">
                  <c:v>40659.269999999997</c:v>
                </c:pt>
                <c:pt idx="32">
                  <c:v>31868.58</c:v>
                </c:pt>
                <c:pt idx="33">
                  <c:v>37178.449999999997</c:v>
                </c:pt>
                <c:pt idx="34">
                  <c:v>36174.17</c:v>
                </c:pt>
                <c:pt idx="35">
                  <c:v>43948.09</c:v>
                </c:pt>
                <c:pt idx="36">
                  <c:v>38616.400000000001</c:v>
                </c:pt>
                <c:pt idx="37">
                  <c:v>37872.089999999997</c:v>
                </c:pt>
                <c:pt idx="38">
                  <c:v>40429.65</c:v>
                </c:pt>
                <c:pt idx="39">
                  <c:v>39970.720000000001</c:v>
                </c:pt>
                <c:pt idx="40">
                  <c:v>40033</c:v>
                </c:pt>
                <c:pt idx="41">
                  <c:v>41079.32</c:v>
                </c:pt>
                <c:pt idx="42">
                  <c:v>44074.09</c:v>
                </c:pt>
                <c:pt idx="43">
                  <c:v>47426.27</c:v>
                </c:pt>
                <c:pt idx="44">
                  <c:v>44063.92</c:v>
                </c:pt>
                <c:pt idx="45">
                  <c:v>47187.54</c:v>
                </c:pt>
                <c:pt idx="46">
                  <c:v>53759.05</c:v>
                </c:pt>
                <c:pt idx="47">
                  <c:v>47175.92</c:v>
                </c:pt>
                <c:pt idx="48">
                  <c:v>45691.11</c:v>
                </c:pt>
                <c:pt idx="49">
                  <c:v>50473.67</c:v>
                </c:pt>
                <c:pt idx="50">
                  <c:v>51443.17</c:v>
                </c:pt>
                <c:pt idx="51">
                  <c:v>48745.55</c:v>
                </c:pt>
                <c:pt idx="52">
                  <c:v>50057.5</c:v>
                </c:pt>
                <c:pt idx="53">
                  <c:v>50003.11</c:v>
                </c:pt>
                <c:pt idx="54">
                  <c:v>49838.65</c:v>
                </c:pt>
                <c:pt idx="55">
                  <c:v>48256.54</c:v>
                </c:pt>
                <c:pt idx="56">
                  <c:v>47389.55</c:v>
                </c:pt>
                <c:pt idx="57">
                  <c:v>51416.05</c:v>
                </c:pt>
                <c:pt idx="58">
                  <c:v>50165.68</c:v>
                </c:pt>
                <c:pt idx="59">
                  <c:v>49946.42</c:v>
                </c:pt>
                <c:pt idx="60">
                  <c:v>51225.599999999999</c:v>
                </c:pt>
                <c:pt idx="61">
                  <c:v>48972.43</c:v>
                </c:pt>
                <c:pt idx="62">
                  <c:v>48103.55</c:v>
                </c:pt>
                <c:pt idx="63">
                  <c:v>47635.45</c:v>
                </c:pt>
                <c:pt idx="64">
                  <c:v>51625.81</c:v>
                </c:pt>
                <c:pt idx="65">
                  <c:v>48358.49</c:v>
                </c:pt>
                <c:pt idx="66">
                  <c:v>49793.58</c:v>
                </c:pt>
                <c:pt idx="67">
                  <c:v>46965.15</c:v>
                </c:pt>
                <c:pt idx="68">
                  <c:v>51169.47</c:v>
                </c:pt>
                <c:pt idx="69">
                  <c:v>49636</c:v>
                </c:pt>
                <c:pt idx="70">
                  <c:v>47800.01</c:v>
                </c:pt>
                <c:pt idx="71">
                  <c:v>48739.06</c:v>
                </c:pt>
                <c:pt idx="72">
                  <c:v>50220.94</c:v>
                </c:pt>
                <c:pt idx="73">
                  <c:v>48241.62</c:v>
                </c:pt>
                <c:pt idx="74">
                  <c:v>50103.17</c:v>
                </c:pt>
                <c:pt idx="75">
                  <c:v>51952.04</c:v>
                </c:pt>
                <c:pt idx="76">
                  <c:v>49980.05</c:v>
                </c:pt>
                <c:pt idx="77">
                  <c:v>49388.19</c:v>
                </c:pt>
                <c:pt idx="78">
                  <c:v>51002.26</c:v>
                </c:pt>
                <c:pt idx="79">
                  <c:v>49673.14</c:v>
                </c:pt>
                <c:pt idx="80">
                  <c:v>52500.63</c:v>
                </c:pt>
                <c:pt idx="81">
                  <c:v>49143.54</c:v>
                </c:pt>
                <c:pt idx="82">
                  <c:v>54022.41</c:v>
                </c:pt>
                <c:pt idx="83">
                  <c:v>53216.55</c:v>
                </c:pt>
                <c:pt idx="84">
                  <c:v>52601.64</c:v>
                </c:pt>
                <c:pt idx="85">
                  <c:v>54901.599999999999</c:v>
                </c:pt>
                <c:pt idx="86">
                  <c:v>53423.69</c:v>
                </c:pt>
                <c:pt idx="87">
                  <c:v>57657.21</c:v>
                </c:pt>
                <c:pt idx="88">
                  <c:v>57147.9</c:v>
                </c:pt>
                <c:pt idx="89">
                  <c:v>58223.46</c:v>
                </c:pt>
                <c:pt idx="90">
                  <c:v>56829.74</c:v>
                </c:pt>
                <c:pt idx="91">
                  <c:v>58195.77</c:v>
                </c:pt>
                <c:pt idx="92">
                  <c:v>58231.040000000001</c:v>
                </c:pt>
                <c:pt idx="93">
                  <c:v>57889.65</c:v>
                </c:pt>
                <c:pt idx="94">
                  <c:v>57923.81</c:v>
                </c:pt>
                <c:pt idx="95">
                  <c:v>53647.1</c:v>
                </c:pt>
                <c:pt idx="96">
                  <c:v>58515.94</c:v>
                </c:pt>
                <c:pt idx="97">
                  <c:v>58606.63</c:v>
                </c:pt>
                <c:pt idx="98">
                  <c:v>54331.41</c:v>
                </c:pt>
                <c:pt idx="99">
                  <c:v>57732.87</c:v>
                </c:pt>
                <c:pt idx="100">
                  <c:v>58084.62</c:v>
                </c:pt>
                <c:pt idx="101">
                  <c:v>58120.51</c:v>
                </c:pt>
                <c:pt idx="102">
                  <c:v>59074.21</c:v>
                </c:pt>
                <c:pt idx="103">
                  <c:v>57709.05</c:v>
                </c:pt>
                <c:pt idx="104">
                  <c:v>58634.19</c:v>
                </c:pt>
                <c:pt idx="105">
                  <c:v>59401.67</c:v>
                </c:pt>
                <c:pt idx="106">
                  <c:v>58988.73</c:v>
                </c:pt>
                <c:pt idx="107">
                  <c:v>58572.26</c:v>
                </c:pt>
                <c:pt idx="108">
                  <c:v>57886.81</c:v>
                </c:pt>
                <c:pt idx="109">
                  <c:v>57830.35</c:v>
                </c:pt>
                <c:pt idx="110">
                  <c:v>59555.53</c:v>
                </c:pt>
                <c:pt idx="111">
                  <c:v>58425.11</c:v>
                </c:pt>
                <c:pt idx="112">
                  <c:v>58706.41</c:v>
                </c:pt>
                <c:pt idx="113">
                  <c:v>57960.51</c:v>
                </c:pt>
                <c:pt idx="114">
                  <c:v>58232.49</c:v>
                </c:pt>
                <c:pt idx="115">
                  <c:v>57847.16</c:v>
                </c:pt>
                <c:pt idx="116">
                  <c:v>58260.160000000003</c:v>
                </c:pt>
                <c:pt idx="117">
                  <c:v>57819.54</c:v>
                </c:pt>
                <c:pt idx="118">
                  <c:v>59183.1</c:v>
                </c:pt>
                <c:pt idx="119">
                  <c:v>57968.88</c:v>
                </c:pt>
                <c:pt idx="120">
                  <c:v>58195.65</c:v>
                </c:pt>
                <c:pt idx="121">
                  <c:v>57964.08</c:v>
                </c:pt>
                <c:pt idx="122">
                  <c:v>59099.41</c:v>
                </c:pt>
                <c:pt idx="123">
                  <c:v>59300.17</c:v>
                </c:pt>
                <c:pt idx="124">
                  <c:v>58457.25</c:v>
                </c:pt>
              </c:numCache>
            </c:numRef>
          </c:val>
          <c:smooth val="0"/>
          <c:extLst>
            <c:ext xmlns:c16="http://schemas.microsoft.com/office/drawing/2014/chart" uri="{C3380CC4-5D6E-409C-BE32-E72D297353CC}">
              <c16:uniqueId val="{00000002-8BDF-4D4B-9D04-2383E80B3BAA}"/>
            </c:ext>
          </c:extLst>
        </c:ser>
        <c:ser>
          <c:idx val="3"/>
          <c:order val="3"/>
          <c:tx>
            <c:strRef>
              <c:f>Full1!$L$9</c:f>
              <c:strCache>
                <c:ptCount val="1"/>
                <c:pt idx="0">
                  <c:v>PYO-PYF-PXO-VYO</c:v>
                </c:pt>
              </c:strCache>
            </c:strRef>
          </c:tx>
          <c:spPr>
            <a:ln w="28575" cap="rnd">
              <a:solidFill>
                <a:srgbClr val="002060"/>
              </a:solidFill>
              <a:round/>
            </a:ln>
            <a:effectLst/>
          </c:spPr>
          <c:marker>
            <c:symbol val="none"/>
          </c:marker>
          <c:val>
            <c:numRef>
              <c:f>Full1!$L$10:$L$134</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3-8BDF-4D4B-9D04-2383E80B3BAA}"/>
            </c:ext>
          </c:extLst>
        </c:ser>
        <c:dLbls>
          <c:showLegendKey val="0"/>
          <c:showVal val="0"/>
          <c:showCatName val="0"/>
          <c:showSerName val="0"/>
          <c:showPercent val="0"/>
          <c:showBubbleSize val="0"/>
        </c:dLbls>
        <c:smooth val="0"/>
        <c:axId val="1194490575"/>
        <c:axId val="1194489135"/>
      </c:lineChart>
      <c:catAx>
        <c:axId val="11944905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GENERACIONS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194489135"/>
        <c:crosses val="autoZero"/>
        <c:auto val="1"/>
        <c:lblAlgn val="ctr"/>
        <c:lblOffset val="100"/>
        <c:noMultiLvlLbl val="0"/>
      </c:catAx>
      <c:valAx>
        <c:axId val="1194489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ca-ES" sz="1000" b="0" i="0" u="none" strike="noStrike" kern="1200" baseline="0">
                    <a:solidFill>
                      <a:sysClr val="windowText" lastClr="000000">
                        <a:lumMod val="65000"/>
                        <a:lumOff val="35000"/>
                      </a:sysClr>
                    </a:solidFill>
                  </a:rPr>
                  <a:t>FITNESS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194490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alpha val="25000"/>
                </a:schemeClr>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alpha val="25000"/>
                </a:schemeClr>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alpha val="25000"/>
                </a:schemeClr>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alpha val="25000"/>
                </a:schemeClr>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alpha val="25000"/>
                </a:schemeClr>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alpha val="25000"/>
                </a:schemeClr>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ca-ES" sz="1100"/>
              <a:t>INPUT: PYO-PYF-PXF  ---  POBLACIÓ:</a:t>
            </a:r>
            <a:r>
              <a:rPr lang="ca-ES" sz="1100" baseline="0"/>
              <a:t> 25</a:t>
            </a:r>
            <a:endParaRPr lang="ca-E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Full1!$AU$108</c:f>
              <c:strCache>
                <c:ptCount val="1"/>
                <c:pt idx="0">
                  <c:v>MNE</c:v>
                </c:pt>
              </c:strCache>
            </c:strRef>
          </c:tx>
          <c:spPr>
            <a:ln w="28575" cap="rnd">
              <a:solidFill>
                <a:schemeClr val="accent1">
                  <a:alpha val="25000"/>
                </a:schemeClr>
              </a:solidFill>
              <a:round/>
            </a:ln>
            <a:effectLst/>
          </c:spPr>
          <c:marker>
            <c:symbol val="none"/>
          </c:marker>
          <c:val>
            <c:numRef>
              <c:f>Full1!$AU$109:$AU$233</c:f>
              <c:numCache>
                <c:formatCode>General</c:formatCode>
                <c:ptCount val="125"/>
                <c:pt idx="0">
                  <c:v>3409.89</c:v>
                </c:pt>
                <c:pt idx="1">
                  <c:v>4924.59</c:v>
                </c:pt>
                <c:pt idx="2">
                  <c:v>39507.480000000003</c:v>
                </c:pt>
                <c:pt idx="3">
                  <c:v>60268.57</c:v>
                </c:pt>
                <c:pt idx="4">
                  <c:v>79417.84</c:v>
                </c:pt>
                <c:pt idx="5">
                  <c:v>83670.89</c:v>
                </c:pt>
                <c:pt idx="6">
                  <c:v>97848.84</c:v>
                </c:pt>
                <c:pt idx="7">
                  <c:v>98808.26</c:v>
                </c:pt>
                <c:pt idx="8">
                  <c:v>104218.65</c:v>
                </c:pt>
                <c:pt idx="9">
                  <c:v>113237.77</c:v>
                </c:pt>
                <c:pt idx="10">
                  <c:v>113639.98</c:v>
                </c:pt>
                <c:pt idx="11">
                  <c:v>119269.48</c:v>
                </c:pt>
                <c:pt idx="12">
                  <c:v>133030.76999999999</c:v>
                </c:pt>
                <c:pt idx="13">
                  <c:v>137354.35999999999</c:v>
                </c:pt>
                <c:pt idx="14">
                  <c:v>129006.21</c:v>
                </c:pt>
                <c:pt idx="15">
                  <c:v>140463.88</c:v>
                </c:pt>
                <c:pt idx="16">
                  <c:v>136013.87</c:v>
                </c:pt>
                <c:pt idx="17">
                  <c:v>138391.54999999999</c:v>
                </c:pt>
                <c:pt idx="18">
                  <c:v>137330.85</c:v>
                </c:pt>
                <c:pt idx="19">
                  <c:v>138766.23000000001</c:v>
                </c:pt>
                <c:pt idx="20">
                  <c:v>138675.46</c:v>
                </c:pt>
                <c:pt idx="21">
                  <c:v>147272.38</c:v>
                </c:pt>
                <c:pt idx="22">
                  <c:v>139487.47</c:v>
                </c:pt>
                <c:pt idx="23">
                  <c:v>138851.78</c:v>
                </c:pt>
                <c:pt idx="24">
                  <c:v>147274.68</c:v>
                </c:pt>
                <c:pt idx="25">
                  <c:v>147302.64000000001</c:v>
                </c:pt>
                <c:pt idx="26">
                  <c:v>142722.41</c:v>
                </c:pt>
                <c:pt idx="27">
                  <c:v>139082.57999999999</c:v>
                </c:pt>
                <c:pt idx="28">
                  <c:v>142132.45000000001</c:v>
                </c:pt>
                <c:pt idx="29">
                  <c:v>138787.98000000001</c:v>
                </c:pt>
                <c:pt idx="30">
                  <c:v>147267.62</c:v>
                </c:pt>
                <c:pt idx="31">
                  <c:v>142966.92000000001</c:v>
                </c:pt>
                <c:pt idx="32">
                  <c:v>139316.59</c:v>
                </c:pt>
                <c:pt idx="33">
                  <c:v>147289.51</c:v>
                </c:pt>
                <c:pt idx="34">
                  <c:v>139489.82</c:v>
                </c:pt>
                <c:pt idx="35">
                  <c:v>142922.47</c:v>
                </c:pt>
                <c:pt idx="36">
                  <c:v>138844.29</c:v>
                </c:pt>
                <c:pt idx="37">
                  <c:v>142761.14000000001</c:v>
                </c:pt>
                <c:pt idx="38">
                  <c:v>143749.31</c:v>
                </c:pt>
                <c:pt idx="39">
                  <c:v>147302.46</c:v>
                </c:pt>
                <c:pt idx="40">
                  <c:v>147248.01999999999</c:v>
                </c:pt>
                <c:pt idx="41">
                  <c:v>147273.66</c:v>
                </c:pt>
                <c:pt idx="42">
                  <c:v>147300.54</c:v>
                </c:pt>
                <c:pt idx="43">
                  <c:v>147309.63</c:v>
                </c:pt>
                <c:pt idx="44">
                  <c:v>147305.76</c:v>
                </c:pt>
                <c:pt idx="45">
                  <c:v>147301.25</c:v>
                </c:pt>
                <c:pt idx="46">
                  <c:v>147306.01999999999</c:v>
                </c:pt>
                <c:pt idx="47">
                  <c:v>147306.21</c:v>
                </c:pt>
                <c:pt idx="48">
                  <c:v>147304.91</c:v>
                </c:pt>
                <c:pt idx="49">
                  <c:v>147302.03</c:v>
                </c:pt>
                <c:pt idx="50">
                  <c:v>147304.38</c:v>
                </c:pt>
                <c:pt idx="51">
                  <c:v>147301.74</c:v>
                </c:pt>
                <c:pt idx="52">
                  <c:v>147305.24</c:v>
                </c:pt>
                <c:pt idx="53">
                  <c:v>147302.15</c:v>
                </c:pt>
                <c:pt idx="54">
                  <c:v>147306.10999999999</c:v>
                </c:pt>
                <c:pt idx="55">
                  <c:v>147354.26</c:v>
                </c:pt>
                <c:pt idx="56">
                  <c:v>147303.21</c:v>
                </c:pt>
                <c:pt idx="57">
                  <c:v>147305.62</c:v>
                </c:pt>
                <c:pt idx="58">
                  <c:v>147304.66</c:v>
                </c:pt>
                <c:pt idx="59">
                  <c:v>147353.75</c:v>
                </c:pt>
                <c:pt idx="60">
                  <c:v>147304.65</c:v>
                </c:pt>
                <c:pt idx="61">
                  <c:v>147304.37</c:v>
                </c:pt>
                <c:pt idx="62">
                  <c:v>147308.53</c:v>
                </c:pt>
                <c:pt idx="63">
                  <c:v>147304.98000000001</c:v>
                </c:pt>
                <c:pt idx="64">
                  <c:v>147304.37</c:v>
                </c:pt>
                <c:pt idx="65">
                  <c:v>147304.44</c:v>
                </c:pt>
                <c:pt idx="66">
                  <c:v>147300.5</c:v>
                </c:pt>
                <c:pt idx="67">
                  <c:v>147304.48000000001</c:v>
                </c:pt>
                <c:pt idx="68">
                  <c:v>147307.54</c:v>
                </c:pt>
                <c:pt idx="69">
                  <c:v>147302.19</c:v>
                </c:pt>
                <c:pt idx="70">
                  <c:v>147300.66</c:v>
                </c:pt>
                <c:pt idx="71">
                  <c:v>147305.57999999999</c:v>
                </c:pt>
                <c:pt idx="72">
                  <c:v>147300.99</c:v>
                </c:pt>
                <c:pt idx="73">
                  <c:v>147302.06</c:v>
                </c:pt>
                <c:pt idx="74">
                  <c:v>147304.46</c:v>
                </c:pt>
                <c:pt idx="75">
                  <c:v>147302.49</c:v>
                </c:pt>
                <c:pt idx="76">
                  <c:v>147303.03</c:v>
                </c:pt>
                <c:pt idx="77">
                  <c:v>147304.62</c:v>
                </c:pt>
                <c:pt idx="78">
                  <c:v>147307.21</c:v>
                </c:pt>
                <c:pt idx="79">
                  <c:v>147306.31</c:v>
                </c:pt>
                <c:pt idx="80">
                  <c:v>147304.24</c:v>
                </c:pt>
                <c:pt idx="81">
                  <c:v>147307.70000000001</c:v>
                </c:pt>
                <c:pt idx="82">
                  <c:v>147359.64000000001</c:v>
                </c:pt>
                <c:pt idx="83">
                  <c:v>147300.45000000001</c:v>
                </c:pt>
                <c:pt idx="84">
                  <c:v>147357.95000000001</c:v>
                </c:pt>
                <c:pt idx="85">
                  <c:v>147302.82</c:v>
                </c:pt>
                <c:pt idx="86">
                  <c:v>147357.89000000001</c:v>
                </c:pt>
                <c:pt idx="87">
                  <c:v>147303.92000000001</c:v>
                </c:pt>
                <c:pt idx="88">
                  <c:v>147308.95000000001</c:v>
                </c:pt>
                <c:pt idx="89">
                  <c:v>147307.29999999999</c:v>
                </c:pt>
                <c:pt idx="90">
                  <c:v>147302.57</c:v>
                </c:pt>
                <c:pt idx="91">
                  <c:v>147304.17000000001</c:v>
                </c:pt>
                <c:pt idx="92">
                  <c:v>149837.56</c:v>
                </c:pt>
                <c:pt idx="93">
                  <c:v>148565.76999999999</c:v>
                </c:pt>
                <c:pt idx="94">
                  <c:v>155944.75</c:v>
                </c:pt>
                <c:pt idx="95">
                  <c:v>155948.64000000001</c:v>
                </c:pt>
                <c:pt idx="96">
                  <c:v>155953.5</c:v>
                </c:pt>
                <c:pt idx="97">
                  <c:v>155955.41</c:v>
                </c:pt>
                <c:pt idx="98">
                  <c:v>155956.78</c:v>
                </c:pt>
                <c:pt idx="99">
                  <c:v>155954.35999999999</c:v>
                </c:pt>
                <c:pt idx="100">
                  <c:v>155957.73000000001</c:v>
                </c:pt>
                <c:pt idx="101">
                  <c:v>155953.03</c:v>
                </c:pt>
                <c:pt idx="102">
                  <c:v>155953.10999999999</c:v>
                </c:pt>
                <c:pt idx="103">
                  <c:v>155957.56</c:v>
                </c:pt>
                <c:pt idx="104">
                  <c:v>155956.60999999999</c:v>
                </c:pt>
                <c:pt idx="105">
                  <c:v>155953.57</c:v>
                </c:pt>
                <c:pt idx="106">
                  <c:v>155955.19</c:v>
                </c:pt>
                <c:pt idx="107">
                  <c:v>155953.49</c:v>
                </c:pt>
                <c:pt idx="108">
                  <c:v>155955.71</c:v>
                </c:pt>
                <c:pt idx="109">
                  <c:v>155952.9</c:v>
                </c:pt>
                <c:pt idx="110">
                  <c:v>155956.82</c:v>
                </c:pt>
                <c:pt idx="111">
                  <c:v>156062.93</c:v>
                </c:pt>
                <c:pt idx="112">
                  <c:v>156005.57999999999</c:v>
                </c:pt>
                <c:pt idx="113">
                  <c:v>155955.71</c:v>
                </c:pt>
                <c:pt idx="114">
                  <c:v>155954.41</c:v>
                </c:pt>
                <c:pt idx="115">
                  <c:v>155952.95999999999</c:v>
                </c:pt>
                <c:pt idx="116">
                  <c:v>155957.04</c:v>
                </c:pt>
                <c:pt idx="117">
                  <c:v>155956.82</c:v>
                </c:pt>
                <c:pt idx="118">
                  <c:v>155954.42000000001</c:v>
                </c:pt>
                <c:pt idx="119">
                  <c:v>155956.78</c:v>
                </c:pt>
                <c:pt idx="120">
                  <c:v>155954.87</c:v>
                </c:pt>
                <c:pt idx="121">
                  <c:v>155955.16</c:v>
                </c:pt>
                <c:pt idx="122">
                  <c:v>155956.29</c:v>
                </c:pt>
                <c:pt idx="123">
                  <c:v>155953.57</c:v>
                </c:pt>
                <c:pt idx="124">
                  <c:v>155956.62</c:v>
                </c:pt>
              </c:numCache>
            </c:numRef>
          </c:val>
          <c:smooth val="0"/>
          <c:extLst>
            <c:ext xmlns:c16="http://schemas.microsoft.com/office/drawing/2014/chart" uri="{C3380CC4-5D6E-409C-BE32-E72D297353CC}">
              <c16:uniqueId val="{00000000-0257-44F7-8D20-CCE10020DC53}"/>
            </c:ext>
          </c:extLst>
        </c:ser>
        <c:ser>
          <c:idx val="1"/>
          <c:order val="1"/>
          <c:tx>
            <c:strRef>
              <c:f>Full1!$AV$108</c:f>
              <c:strCache>
                <c:ptCount val="1"/>
                <c:pt idx="0">
                  <c:v>ME</c:v>
                </c:pt>
              </c:strCache>
            </c:strRef>
          </c:tx>
          <c:spPr>
            <a:ln w="28575" cap="rnd">
              <a:solidFill>
                <a:schemeClr val="accent2">
                  <a:alpha val="25000"/>
                </a:schemeClr>
              </a:solidFill>
              <a:round/>
            </a:ln>
            <a:effectLst/>
          </c:spPr>
          <c:marker>
            <c:symbol val="none"/>
          </c:marker>
          <c:val>
            <c:numRef>
              <c:f>Full1!$AV$109:$AV$233</c:f>
              <c:numCache>
                <c:formatCode>General</c:formatCode>
                <c:ptCount val="125"/>
                <c:pt idx="0">
                  <c:v>662.91</c:v>
                </c:pt>
                <c:pt idx="1">
                  <c:v>1161.21</c:v>
                </c:pt>
                <c:pt idx="2">
                  <c:v>1877.35</c:v>
                </c:pt>
                <c:pt idx="3">
                  <c:v>4336.2</c:v>
                </c:pt>
                <c:pt idx="4">
                  <c:v>11462.87</c:v>
                </c:pt>
                <c:pt idx="5">
                  <c:v>12893.83</c:v>
                </c:pt>
                <c:pt idx="6">
                  <c:v>29748.85</c:v>
                </c:pt>
                <c:pt idx="7">
                  <c:v>31685.41</c:v>
                </c:pt>
                <c:pt idx="8">
                  <c:v>37872.46</c:v>
                </c:pt>
                <c:pt idx="9">
                  <c:v>41672.629999999997</c:v>
                </c:pt>
                <c:pt idx="10">
                  <c:v>44871.44</c:v>
                </c:pt>
                <c:pt idx="11">
                  <c:v>45006.32</c:v>
                </c:pt>
                <c:pt idx="12">
                  <c:v>39516.839999999997</c:v>
                </c:pt>
                <c:pt idx="13">
                  <c:v>44698.47</c:v>
                </c:pt>
                <c:pt idx="14">
                  <c:v>44750.13</c:v>
                </c:pt>
                <c:pt idx="15">
                  <c:v>45264.55</c:v>
                </c:pt>
                <c:pt idx="16">
                  <c:v>44381.07</c:v>
                </c:pt>
                <c:pt idx="17">
                  <c:v>44947.7</c:v>
                </c:pt>
                <c:pt idx="18">
                  <c:v>45284.92</c:v>
                </c:pt>
                <c:pt idx="19">
                  <c:v>50348.99</c:v>
                </c:pt>
                <c:pt idx="20">
                  <c:v>54461.05</c:v>
                </c:pt>
                <c:pt idx="21">
                  <c:v>46472.84</c:v>
                </c:pt>
                <c:pt idx="22">
                  <c:v>50212.959999999999</c:v>
                </c:pt>
                <c:pt idx="23">
                  <c:v>53395.13</c:v>
                </c:pt>
                <c:pt idx="24">
                  <c:v>54701.43</c:v>
                </c:pt>
                <c:pt idx="25">
                  <c:v>60825.4</c:v>
                </c:pt>
                <c:pt idx="26">
                  <c:v>60085.94</c:v>
                </c:pt>
                <c:pt idx="27">
                  <c:v>62588.46</c:v>
                </c:pt>
                <c:pt idx="28">
                  <c:v>59535.839999999997</c:v>
                </c:pt>
                <c:pt idx="29">
                  <c:v>56477.63</c:v>
                </c:pt>
                <c:pt idx="30">
                  <c:v>62086.73</c:v>
                </c:pt>
                <c:pt idx="31">
                  <c:v>56937.18</c:v>
                </c:pt>
                <c:pt idx="32">
                  <c:v>61017.64</c:v>
                </c:pt>
                <c:pt idx="33">
                  <c:v>57951.86</c:v>
                </c:pt>
                <c:pt idx="34">
                  <c:v>58222.54</c:v>
                </c:pt>
                <c:pt idx="35">
                  <c:v>63053.33</c:v>
                </c:pt>
                <c:pt idx="36">
                  <c:v>56332.59</c:v>
                </c:pt>
                <c:pt idx="37">
                  <c:v>62191.88</c:v>
                </c:pt>
                <c:pt idx="38">
                  <c:v>63509.279999999999</c:v>
                </c:pt>
                <c:pt idx="39">
                  <c:v>57774.59</c:v>
                </c:pt>
                <c:pt idx="40">
                  <c:v>61055.77</c:v>
                </c:pt>
                <c:pt idx="41">
                  <c:v>62556.87</c:v>
                </c:pt>
                <c:pt idx="42">
                  <c:v>56250.66</c:v>
                </c:pt>
                <c:pt idx="43">
                  <c:v>56956.09</c:v>
                </c:pt>
                <c:pt idx="44">
                  <c:v>55844.69</c:v>
                </c:pt>
                <c:pt idx="45">
                  <c:v>54163.21</c:v>
                </c:pt>
                <c:pt idx="46">
                  <c:v>57517.94</c:v>
                </c:pt>
                <c:pt idx="47">
                  <c:v>57590.61</c:v>
                </c:pt>
                <c:pt idx="48">
                  <c:v>54547.98</c:v>
                </c:pt>
                <c:pt idx="49">
                  <c:v>55521.16</c:v>
                </c:pt>
                <c:pt idx="50">
                  <c:v>59035.360000000001</c:v>
                </c:pt>
                <c:pt idx="51">
                  <c:v>59766.15</c:v>
                </c:pt>
                <c:pt idx="52">
                  <c:v>54662.59</c:v>
                </c:pt>
                <c:pt idx="53">
                  <c:v>57392.63</c:v>
                </c:pt>
                <c:pt idx="54">
                  <c:v>59492.81</c:v>
                </c:pt>
                <c:pt idx="55">
                  <c:v>53190.33</c:v>
                </c:pt>
                <c:pt idx="56">
                  <c:v>55570.51</c:v>
                </c:pt>
                <c:pt idx="57">
                  <c:v>60594.36</c:v>
                </c:pt>
                <c:pt idx="58">
                  <c:v>62222.79</c:v>
                </c:pt>
                <c:pt idx="59">
                  <c:v>62233.33</c:v>
                </c:pt>
                <c:pt idx="60">
                  <c:v>61783.89</c:v>
                </c:pt>
                <c:pt idx="61">
                  <c:v>62039.63</c:v>
                </c:pt>
                <c:pt idx="62">
                  <c:v>62431.5</c:v>
                </c:pt>
                <c:pt idx="63">
                  <c:v>62554.29</c:v>
                </c:pt>
                <c:pt idx="64">
                  <c:v>62827.32</c:v>
                </c:pt>
                <c:pt idx="65">
                  <c:v>62147.14</c:v>
                </c:pt>
                <c:pt idx="66">
                  <c:v>62038.62</c:v>
                </c:pt>
                <c:pt idx="67">
                  <c:v>62135.6</c:v>
                </c:pt>
                <c:pt idx="68">
                  <c:v>62204.78</c:v>
                </c:pt>
                <c:pt idx="69">
                  <c:v>62160.1</c:v>
                </c:pt>
                <c:pt idx="70">
                  <c:v>62330.95</c:v>
                </c:pt>
                <c:pt idx="71">
                  <c:v>62831.040000000001</c:v>
                </c:pt>
                <c:pt idx="72">
                  <c:v>61959.28</c:v>
                </c:pt>
                <c:pt idx="73">
                  <c:v>62790.81</c:v>
                </c:pt>
                <c:pt idx="74">
                  <c:v>61682.69</c:v>
                </c:pt>
                <c:pt idx="75">
                  <c:v>61803.88</c:v>
                </c:pt>
                <c:pt idx="76">
                  <c:v>63131.58</c:v>
                </c:pt>
                <c:pt idx="77">
                  <c:v>61744.54</c:v>
                </c:pt>
                <c:pt idx="78">
                  <c:v>62035.81</c:v>
                </c:pt>
                <c:pt idx="79">
                  <c:v>61578.84</c:v>
                </c:pt>
                <c:pt idx="80">
                  <c:v>63067.44</c:v>
                </c:pt>
                <c:pt idx="81">
                  <c:v>62669.96</c:v>
                </c:pt>
                <c:pt idx="82">
                  <c:v>63705.52</c:v>
                </c:pt>
                <c:pt idx="83">
                  <c:v>61571.94</c:v>
                </c:pt>
                <c:pt idx="84">
                  <c:v>62103.02</c:v>
                </c:pt>
                <c:pt idx="85">
                  <c:v>62506.9</c:v>
                </c:pt>
                <c:pt idx="86">
                  <c:v>62387.82</c:v>
                </c:pt>
                <c:pt idx="87">
                  <c:v>62440.38</c:v>
                </c:pt>
                <c:pt idx="88">
                  <c:v>62203.72</c:v>
                </c:pt>
                <c:pt idx="89">
                  <c:v>62450.1</c:v>
                </c:pt>
                <c:pt idx="90">
                  <c:v>67109.070000000007</c:v>
                </c:pt>
                <c:pt idx="91">
                  <c:v>64246.17</c:v>
                </c:pt>
                <c:pt idx="92">
                  <c:v>64507.78</c:v>
                </c:pt>
                <c:pt idx="93">
                  <c:v>63501.39</c:v>
                </c:pt>
                <c:pt idx="94">
                  <c:v>63830.85</c:v>
                </c:pt>
                <c:pt idx="95">
                  <c:v>64463.48</c:v>
                </c:pt>
                <c:pt idx="96">
                  <c:v>63258.41</c:v>
                </c:pt>
                <c:pt idx="97">
                  <c:v>65853.78</c:v>
                </c:pt>
                <c:pt idx="98">
                  <c:v>62330.83</c:v>
                </c:pt>
                <c:pt idx="99">
                  <c:v>61697.49</c:v>
                </c:pt>
                <c:pt idx="100">
                  <c:v>61694.71</c:v>
                </c:pt>
                <c:pt idx="101">
                  <c:v>61816.6</c:v>
                </c:pt>
                <c:pt idx="102">
                  <c:v>61231.040000000001</c:v>
                </c:pt>
                <c:pt idx="103">
                  <c:v>61514.28</c:v>
                </c:pt>
                <c:pt idx="104">
                  <c:v>63651.69</c:v>
                </c:pt>
                <c:pt idx="105">
                  <c:v>62217.26</c:v>
                </c:pt>
                <c:pt idx="106">
                  <c:v>61646.34</c:v>
                </c:pt>
                <c:pt idx="107">
                  <c:v>62265.42</c:v>
                </c:pt>
                <c:pt idx="108">
                  <c:v>62156.37</c:v>
                </c:pt>
                <c:pt idx="109">
                  <c:v>61953.49</c:v>
                </c:pt>
                <c:pt idx="110">
                  <c:v>61860.88</c:v>
                </c:pt>
                <c:pt idx="111">
                  <c:v>62222.57</c:v>
                </c:pt>
                <c:pt idx="112">
                  <c:v>61531.97</c:v>
                </c:pt>
                <c:pt idx="113">
                  <c:v>70366.570000000007</c:v>
                </c:pt>
                <c:pt idx="114">
                  <c:v>70414.28</c:v>
                </c:pt>
                <c:pt idx="115">
                  <c:v>70236.11</c:v>
                </c:pt>
                <c:pt idx="116">
                  <c:v>69715.679999999993</c:v>
                </c:pt>
                <c:pt idx="117">
                  <c:v>70361.87</c:v>
                </c:pt>
                <c:pt idx="118">
                  <c:v>70724.7</c:v>
                </c:pt>
                <c:pt idx="119">
                  <c:v>71245.63</c:v>
                </c:pt>
                <c:pt idx="120">
                  <c:v>70645.509999999995</c:v>
                </c:pt>
                <c:pt idx="121">
                  <c:v>70074.179999999993</c:v>
                </c:pt>
                <c:pt idx="122">
                  <c:v>70126.429999999993</c:v>
                </c:pt>
                <c:pt idx="123">
                  <c:v>70371.039999999994</c:v>
                </c:pt>
                <c:pt idx="124">
                  <c:v>70289.490000000005</c:v>
                </c:pt>
              </c:numCache>
            </c:numRef>
          </c:val>
          <c:smooth val="0"/>
          <c:extLst>
            <c:ext xmlns:c16="http://schemas.microsoft.com/office/drawing/2014/chart" uri="{C3380CC4-5D6E-409C-BE32-E72D297353CC}">
              <c16:uniqueId val="{00000001-0257-44F7-8D20-CCE10020DC53}"/>
            </c:ext>
          </c:extLst>
        </c:ser>
        <c:ser>
          <c:idx val="2"/>
          <c:order val="2"/>
          <c:tx>
            <c:strRef>
              <c:f>Full1!$AW$108</c:f>
              <c:strCache>
                <c:ptCount val="1"/>
                <c:pt idx="0">
                  <c:v>MNE-ME</c:v>
                </c:pt>
              </c:strCache>
            </c:strRef>
          </c:tx>
          <c:spPr>
            <a:ln w="28575" cap="rnd">
              <a:solidFill>
                <a:schemeClr val="accent3"/>
              </a:solidFill>
              <a:round/>
            </a:ln>
            <a:effectLst/>
          </c:spPr>
          <c:marker>
            <c:symbol val="none"/>
          </c:marker>
          <c:val>
            <c:numRef>
              <c:f>Full1!$AW$109:$AW$233</c:f>
              <c:numCache>
                <c:formatCode>General</c:formatCode>
                <c:ptCount val="125"/>
                <c:pt idx="0">
                  <c:v>631.01</c:v>
                </c:pt>
                <c:pt idx="1">
                  <c:v>3931.63</c:v>
                </c:pt>
                <c:pt idx="2">
                  <c:v>21365.65</c:v>
                </c:pt>
                <c:pt idx="3">
                  <c:v>30015.9</c:v>
                </c:pt>
                <c:pt idx="4">
                  <c:v>39730</c:v>
                </c:pt>
                <c:pt idx="5">
                  <c:v>54136.09</c:v>
                </c:pt>
                <c:pt idx="6">
                  <c:v>51357.26</c:v>
                </c:pt>
                <c:pt idx="7">
                  <c:v>71826.289999999994</c:v>
                </c:pt>
                <c:pt idx="8">
                  <c:v>88118.14</c:v>
                </c:pt>
                <c:pt idx="9">
                  <c:v>71766.759999999995</c:v>
                </c:pt>
                <c:pt idx="10">
                  <c:v>80919.02</c:v>
                </c:pt>
                <c:pt idx="11">
                  <c:v>76214.86</c:v>
                </c:pt>
                <c:pt idx="12">
                  <c:v>84697.89</c:v>
                </c:pt>
                <c:pt idx="13">
                  <c:v>89122.36</c:v>
                </c:pt>
                <c:pt idx="14">
                  <c:v>86308.68</c:v>
                </c:pt>
                <c:pt idx="15">
                  <c:v>80095.240000000005</c:v>
                </c:pt>
                <c:pt idx="16">
                  <c:v>92600.79</c:v>
                </c:pt>
                <c:pt idx="17">
                  <c:v>88051.18</c:v>
                </c:pt>
                <c:pt idx="18">
                  <c:v>84651.95</c:v>
                </c:pt>
                <c:pt idx="19">
                  <c:v>100054.26</c:v>
                </c:pt>
                <c:pt idx="20">
                  <c:v>86635.42</c:v>
                </c:pt>
                <c:pt idx="21">
                  <c:v>91231.01</c:v>
                </c:pt>
                <c:pt idx="22">
                  <c:v>93052.86</c:v>
                </c:pt>
                <c:pt idx="23">
                  <c:v>93804.61</c:v>
                </c:pt>
                <c:pt idx="24">
                  <c:v>89638.75</c:v>
                </c:pt>
                <c:pt idx="25">
                  <c:v>93288.25</c:v>
                </c:pt>
                <c:pt idx="26">
                  <c:v>97447.17</c:v>
                </c:pt>
                <c:pt idx="27">
                  <c:v>102697.14</c:v>
                </c:pt>
                <c:pt idx="28">
                  <c:v>100938.56</c:v>
                </c:pt>
                <c:pt idx="29">
                  <c:v>104349.22</c:v>
                </c:pt>
                <c:pt idx="30">
                  <c:v>95666.66</c:v>
                </c:pt>
                <c:pt idx="31">
                  <c:v>95930.85</c:v>
                </c:pt>
                <c:pt idx="32">
                  <c:v>101135.43</c:v>
                </c:pt>
                <c:pt idx="33">
                  <c:v>99138.32</c:v>
                </c:pt>
                <c:pt idx="34">
                  <c:v>95994.53</c:v>
                </c:pt>
                <c:pt idx="35">
                  <c:v>94788.84</c:v>
                </c:pt>
                <c:pt idx="36">
                  <c:v>95645.23</c:v>
                </c:pt>
                <c:pt idx="37">
                  <c:v>97897.25</c:v>
                </c:pt>
                <c:pt idx="38">
                  <c:v>100138.11</c:v>
                </c:pt>
                <c:pt idx="39">
                  <c:v>95139.68</c:v>
                </c:pt>
                <c:pt idx="40">
                  <c:v>101729.27</c:v>
                </c:pt>
                <c:pt idx="41">
                  <c:v>97023.46</c:v>
                </c:pt>
                <c:pt idx="42">
                  <c:v>92042.09</c:v>
                </c:pt>
                <c:pt idx="43">
                  <c:v>98368.5</c:v>
                </c:pt>
                <c:pt idx="44">
                  <c:v>105910.56</c:v>
                </c:pt>
                <c:pt idx="45">
                  <c:v>96631.89</c:v>
                </c:pt>
                <c:pt idx="46">
                  <c:v>98344.16</c:v>
                </c:pt>
                <c:pt idx="47">
                  <c:v>102480.27</c:v>
                </c:pt>
                <c:pt idx="48">
                  <c:v>102876.33</c:v>
                </c:pt>
                <c:pt idx="49">
                  <c:v>98949.11</c:v>
                </c:pt>
                <c:pt idx="50">
                  <c:v>98917.87</c:v>
                </c:pt>
                <c:pt idx="51">
                  <c:v>98198.720000000001</c:v>
                </c:pt>
                <c:pt idx="52">
                  <c:v>100217.67</c:v>
                </c:pt>
                <c:pt idx="53">
                  <c:v>96446.68</c:v>
                </c:pt>
                <c:pt idx="54">
                  <c:v>104094.81</c:v>
                </c:pt>
                <c:pt idx="55">
                  <c:v>95067.53</c:v>
                </c:pt>
                <c:pt idx="56">
                  <c:v>96925.47</c:v>
                </c:pt>
                <c:pt idx="57">
                  <c:v>98339.42</c:v>
                </c:pt>
                <c:pt idx="58">
                  <c:v>94088.99</c:v>
                </c:pt>
                <c:pt idx="59">
                  <c:v>92404.479999999996</c:v>
                </c:pt>
                <c:pt idx="60">
                  <c:v>91268.09</c:v>
                </c:pt>
                <c:pt idx="61">
                  <c:v>97088.36</c:v>
                </c:pt>
                <c:pt idx="62">
                  <c:v>89351.24</c:v>
                </c:pt>
                <c:pt idx="63">
                  <c:v>90333.07</c:v>
                </c:pt>
                <c:pt idx="64">
                  <c:v>89399.2</c:v>
                </c:pt>
                <c:pt idx="65">
                  <c:v>103399.43</c:v>
                </c:pt>
                <c:pt idx="66">
                  <c:v>105999.19</c:v>
                </c:pt>
                <c:pt idx="67">
                  <c:v>100282.12</c:v>
                </c:pt>
                <c:pt idx="68">
                  <c:v>102118.51</c:v>
                </c:pt>
                <c:pt idx="69">
                  <c:v>103526.72</c:v>
                </c:pt>
                <c:pt idx="70">
                  <c:v>98201.14</c:v>
                </c:pt>
                <c:pt idx="71">
                  <c:v>98951.34</c:v>
                </c:pt>
                <c:pt idx="72">
                  <c:v>99883.1</c:v>
                </c:pt>
                <c:pt idx="73">
                  <c:v>100113.45</c:v>
                </c:pt>
                <c:pt idx="74">
                  <c:v>99997.37</c:v>
                </c:pt>
                <c:pt idx="75">
                  <c:v>99185.58</c:v>
                </c:pt>
                <c:pt idx="76">
                  <c:v>104408.25</c:v>
                </c:pt>
                <c:pt idx="77">
                  <c:v>100004.14</c:v>
                </c:pt>
                <c:pt idx="78">
                  <c:v>100573.4</c:v>
                </c:pt>
                <c:pt idx="79">
                  <c:v>98371.59</c:v>
                </c:pt>
                <c:pt idx="80">
                  <c:v>100235.48</c:v>
                </c:pt>
                <c:pt idx="81">
                  <c:v>97337.71</c:v>
                </c:pt>
                <c:pt idx="82">
                  <c:v>101558.58</c:v>
                </c:pt>
                <c:pt idx="83">
                  <c:v>99461.56</c:v>
                </c:pt>
                <c:pt idx="84">
                  <c:v>104850.47</c:v>
                </c:pt>
                <c:pt idx="85">
                  <c:v>98443.35</c:v>
                </c:pt>
                <c:pt idx="86">
                  <c:v>99539.06</c:v>
                </c:pt>
                <c:pt idx="87">
                  <c:v>99652.160000000003</c:v>
                </c:pt>
                <c:pt idx="88">
                  <c:v>99641.82</c:v>
                </c:pt>
                <c:pt idx="89">
                  <c:v>100354.01</c:v>
                </c:pt>
                <c:pt idx="90">
                  <c:v>97324.02</c:v>
                </c:pt>
                <c:pt idx="91">
                  <c:v>96818.26</c:v>
                </c:pt>
                <c:pt idx="92">
                  <c:v>105137.09</c:v>
                </c:pt>
                <c:pt idx="93">
                  <c:v>106771.97</c:v>
                </c:pt>
                <c:pt idx="94">
                  <c:v>104688.25</c:v>
                </c:pt>
                <c:pt idx="95">
                  <c:v>96587.41</c:v>
                </c:pt>
                <c:pt idx="96">
                  <c:v>96868.62</c:v>
                </c:pt>
                <c:pt idx="97">
                  <c:v>99882.93</c:v>
                </c:pt>
                <c:pt idx="98">
                  <c:v>104443.23</c:v>
                </c:pt>
                <c:pt idx="99">
                  <c:v>102020.88</c:v>
                </c:pt>
                <c:pt idx="100">
                  <c:v>99814.33</c:v>
                </c:pt>
                <c:pt idx="101">
                  <c:v>99238.78</c:v>
                </c:pt>
                <c:pt idx="102">
                  <c:v>101675.15</c:v>
                </c:pt>
                <c:pt idx="103">
                  <c:v>106755.66</c:v>
                </c:pt>
                <c:pt idx="104">
                  <c:v>105796.85</c:v>
                </c:pt>
                <c:pt idx="105">
                  <c:v>100134.56</c:v>
                </c:pt>
                <c:pt idx="106">
                  <c:v>98837.36</c:v>
                </c:pt>
                <c:pt idx="107">
                  <c:v>105829.12</c:v>
                </c:pt>
                <c:pt idx="108">
                  <c:v>102665.33</c:v>
                </c:pt>
                <c:pt idx="109">
                  <c:v>99581.63</c:v>
                </c:pt>
                <c:pt idx="110">
                  <c:v>106869.01</c:v>
                </c:pt>
                <c:pt idx="111">
                  <c:v>103989.62</c:v>
                </c:pt>
                <c:pt idx="112">
                  <c:v>98089.47</c:v>
                </c:pt>
                <c:pt idx="113">
                  <c:v>106209.59</c:v>
                </c:pt>
                <c:pt idx="114">
                  <c:v>107445.49</c:v>
                </c:pt>
                <c:pt idx="115">
                  <c:v>101161.49</c:v>
                </c:pt>
                <c:pt idx="116">
                  <c:v>96766.22</c:v>
                </c:pt>
                <c:pt idx="117">
                  <c:v>103471.27</c:v>
                </c:pt>
                <c:pt idx="118">
                  <c:v>107087.32</c:v>
                </c:pt>
                <c:pt idx="119">
                  <c:v>112137.15</c:v>
                </c:pt>
                <c:pt idx="120">
                  <c:v>105757.12</c:v>
                </c:pt>
                <c:pt idx="121">
                  <c:v>104490.08</c:v>
                </c:pt>
                <c:pt idx="122">
                  <c:v>110457.60000000001</c:v>
                </c:pt>
                <c:pt idx="123">
                  <c:v>114345.49</c:v>
                </c:pt>
                <c:pt idx="124">
                  <c:v>109520.94</c:v>
                </c:pt>
              </c:numCache>
            </c:numRef>
          </c:val>
          <c:smooth val="0"/>
          <c:extLst>
            <c:ext xmlns:c16="http://schemas.microsoft.com/office/drawing/2014/chart" uri="{C3380CC4-5D6E-409C-BE32-E72D297353CC}">
              <c16:uniqueId val="{00000002-0257-44F7-8D20-CCE10020DC53}"/>
            </c:ext>
          </c:extLst>
        </c:ser>
        <c:ser>
          <c:idx val="3"/>
          <c:order val="3"/>
          <c:tx>
            <c:strRef>
              <c:f>Full1!$AX$108</c:f>
              <c:strCache>
                <c:ptCount val="1"/>
                <c:pt idx="0">
                  <c:v>MNE-Crs</c:v>
                </c:pt>
              </c:strCache>
            </c:strRef>
          </c:tx>
          <c:spPr>
            <a:ln w="28575" cap="rnd">
              <a:solidFill>
                <a:schemeClr val="accent4"/>
              </a:solidFill>
              <a:round/>
            </a:ln>
            <a:effectLst/>
          </c:spPr>
          <c:marker>
            <c:symbol val="none"/>
          </c:marker>
          <c:val>
            <c:numRef>
              <c:f>Full1!$AX$109:$AX$233</c:f>
              <c:numCache>
                <c:formatCode>General</c:formatCode>
                <c:ptCount val="125"/>
                <c:pt idx="0">
                  <c:v>4778.92</c:v>
                </c:pt>
                <c:pt idx="1">
                  <c:v>25071.91</c:v>
                </c:pt>
                <c:pt idx="2">
                  <c:v>30390.39</c:v>
                </c:pt>
                <c:pt idx="3">
                  <c:v>28603.11</c:v>
                </c:pt>
                <c:pt idx="4">
                  <c:v>52271.39</c:v>
                </c:pt>
                <c:pt idx="5">
                  <c:v>50325.25</c:v>
                </c:pt>
                <c:pt idx="6">
                  <c:v>68383.31</c:v>
                </c:pt>
                <c:pt idx="7">
                  <c:v>66725.27</c:v>
                </c:pt>
                <c:pt idx="8">
                  <c:v>73143.679999999993</c:v>
                </c:pt>
                <c:pt idx="9">
                  <c:v>62090.27</c:v>
                </c:pt>
                <c:pt idx="10">
                  <c:v>76052.92</c:v>
                </c:pt>
                <c:pt idx="11">
                  <c:v>85668.24</c:v>
                </c:pt>
                <c:pt idx="12">
                  <c:v>83716.2</c:v>
                </c:pt>
                <c:pt idx="13">
                  <c:v>103020.59</c:v>
                </c:pt>
                <c:pt idx="14">
                  <c:v>99095.15</c:v>
                </c:pt>
                <c:pt idx="15">
                  <c:v>113517.24</c:v>
                </c:pt>
                <c:pt idx="16">
                  <c:v>105016.03</c:v>
                </c:pt>
                <c:pt idx="17">
                  <c:v>109500.39</c:v>
                </c:pt>
                <c:pt idx="18">
                  <c:v>110726.93</c:v>
                </c:pt>
                <c:pt idx="19">
                  <c:v>105367.86</c:v>
                </c:pt>
                <c:pt idx="20">
                  <c:v>110239.11</c:v>
                </c:pt>
                <c:pt idx="21">
                  <c:v>107407.58</c:v>
                </c:pt>
                <c:pt idx="22">
                  <c:v>110395.41</c:v>
                </c:pt>
                <c:pt idx="23">
                  <c:v>108104.19</c:v>
                </c:pt>
                <c:pt idx="24">
                  <c:v>110904.21</c:v>
                </c:pt>
                <c:pt idx="25">
                  <c:v>110971.78</c:v>
                </c:pt>
                <c:pt idx="26">
                  <c:v>113610.09</c:v>
                </c:pt>
                <c:pt idx="27">
                  <c:v>109794.34</c:v>
                </c:pt>
                <c:pt idx="28">
                  <c:v>113595.68</c:v>
                </c:pt>
                <c:pt idx="29">
                  <c:v>113600.38</c:v>
                </c:pt>
                <c:pt idx="30">
                  <c:v>113614.07</c:v>
                </c:pt>
                <c:pt idx="31">
                  <c:v>113652.78</c:v>
                </c:pt>
                <c:pt idx="32">
                  <c:v>113648.85</c:v>
                </c:pt>
                <c:pt idx="33">
                  <c:v>113683.34</c:v>
                </c:pt>
                <c:pt idx="34">
                  <c:v>113649.84</c:v>
                </c:pt>
                <c:pt idx="35">
                  <c:v>113650.1</c:v>
                </c:pt>
                <c:pt idx="36">
                  <c:v>113726.03</c:v>
                </c:pt>
                <c:pt idx="37">
                  <c:v>113648.54</c:v>
                </c:pt>
                <c:pt idx="38">
                  <c:v>113657.3</c:v>
                </c:pt>
                <c:pt idx="39">
                  <c:v>113650.31</c:v>
                </c:pt>
                <c:pt idx="40">
                  <c:v>113651.3</c:v>
                </c:pt>
                <c:pt idx="41">
                  <c:v>113649.54</c:v>
                </c:pt>
                <c:pt idx="42">
                  <c:v>113651.88</c:v>
                </c:pt>
                <c:pt idx="43">
                  <c:v>113682.45</c:v>
                </c:pt>
                <c:pt idx="44">
                  <c:v>113684.16</c:v>
                </c:pt>
                <c:pt idx="45">
                  <c:v>113651.15</c:v>
                </c:pt>
                <c:pt idx="46">
                  <c:v>113686.46</c:v>
                </c:pt>
                <c:pt idx="47">
                  <c:v>113689.16</c:v>
                </c:pt>
                <c:pt idx="48">
                  <c:v>113649.42</c:v>
                </c:pt>
                <c:pt idx="49">
                  <c:v>113948.59</c:v>
                </c:pt>
                <c:pt idx="50">
                  <c:v>119372.52</c:v>
                </c:pt>
                <c:pt idx="51">
                  <c:v>114807.16</c:v>
                </c:pt>
                <c:pt idx="52">
                  <c:v>120014.57</c:v>
                </c:pt>
                <c:pt idx="53">
                  <c:v>122347.45</c:v>
                </c:pt>
                <c:pt idx="54">
                  <c:v>121205.28</c:v>
                </c:pt>
                <c:pt idx="55">
                  <c:v>123498.78</c:v>
                </c:pt>
                <c:pt idx="56">
                  <c:v>124974.39999999999</c:v>
                </c:pt>
                <c:pt idx="57">
                  <c:v>124981.91</c:v>
                </c:pt>
                <c:pt idx="58">
                  <c:v>124968.34</c:v>
                </c:pt>
                <c:pt idx="59">
                  <c:v>124975.83</c:v>
                </c:pt>
                <c:pt idx="60">
                  <c:v>124985.61</c:v>
                </c:pt>
                <c:pt idx="61">
                  <c:v>124981.63</c:v>
                </c:pt>
                <c:pt idx="62">
                  <c:v>124979.55</c:v>
                </c:pt>
                <c:pt idx="63">
                  <c:v>124977.85</c:v>
                </c:pt>
                <c:pt idx="64">
                  <c:v>124979.1</c:v>
                </c:pt>
                <c:pt idx="65">
                  <c:v>124979.14</c:v>
                </c:pt>
                <c:pt idx="66">
                  <c:v>124981.89</c:v>
                </c:pt>
                <c:pt idx="67">
                  <c:v>124977.31</c:v>
                </c:pt>
                <c:pt idx="68">
                  <c:v>124980.55</c:v>
                </c:pt>
                <c:pt idx="69">
                  <c:v>124981.12</c:v>
                </c:pt>
                <c:pt idx="70">
                  <c:v>124983.25</c:v>
                </c:pt>
                <c:pt idx="71">
                  <c:v>124981.94</c:v>
                </c:pt>
                <c:pt idx="72">
                  <c:v>124976.36</c:v>
                </c:pt>
                <c:pt idx="73">
                  <c:v>124975.97</c:v>
                </c:pt>
                <c:pt idx="74">
                  <c:v>124984.59</c:v>
                </c:pt>
                <c:pt idx="75">
                  <c:v>124981.91</c:v>
                </c:pt>
                <c:pt idx="76">
                  <c:v>124980.94</c:v>
                </c:pt>
                <c:pt idx="77">
                  <c:v>124980.21</c:v>
                </c:pt>
                <c:pt idx="78">
                  <c:v>124978.98</c:v>
                </c:pt>
                <c:pt idx="79">
                  <c:v>124980.96</c:v>
                </c:pt>
                <c:pt idx="80">
                  <c:v>124980.32</c:v>
                </c:pt>
                <c:pt idx="81">
                  <c:v>124981.46</c:v>
                </c:pt>
                <c:pt idx="82">
                  <c:v>124978.62</c:v>
                </c:pt>
                <c:pt idx="83">
                  <c:v>125009.37</c:v>
                </c:pt>
                <c:pt idx="84">
                  <c:v>124979.97</c:v>
                </c:pt>
                <c:pt idx="85">
                  <c:v>125014.39</c:v>
                </c:pt>
                <c:pt idx="86">
                  <c:v>124978.61</c:v>
                </c:pt>
                <c:pt idx="87">
                  <c:v>125011.8</c:v>
                </c:pt>
                <c:pt idx="88">
                  <c:v>130629.68</c:v>
                </c:pt>
                <c:pt idx="89">
                  <c:v>129153.98</c:v>
                </c:pt>
                <c:pt idx="90">
                  <c:v>124979.74</c:v>
                </c:pt>
                <c:pt idx="91">
                  <c:v>125167.81</c:v>
                </c:pt>
                <c:pt idx="92">
                  <c:v>125057.26</c:v>
                </c:pt>
                <c:pt idx="93">
                  <c:v>126151.81</c:v>
                </c:pt>
                <c:pt idx="94">
                  <c:v>124980.81</c:v>
                </c:pt>
                <c:pt idx="95">
                  <c:v>125737.21</c:v>
                </c:pt>
                <c:pt idx="96">
                  <c:v>125434.48</c:v>
                </c:pt>
                <c:pt idx="97">
                  <c:v>124980.69</c:v>
                </c:pt>
                <c:pt idx="98">
                  <c:v>125547.54</c:v>
                </c:pt>
                <c:pt idx="99">
                  <c:v>130628.79</c:v>
                </c:pt>
                <c:pt idx="100">
                  <c:v>130637.27</c:v>
                </c:pt>
                <c:pt idx="101">
                  <c:v>128221.68</c:v>
                </c:pt>
                <c:pt idx="102">
                  <c:v>130663.28</c:v>
                </c:pt>
                <c:pt idx="103">
                  <c:v>130656.11</c:v>
                </c:pt>
                <c:pt idx="104">
                  <c:v>130664.84</c:v>
                </c:pt>
                <c:pt idx="105">
                  <c:v>130663.37</c:v>
                </c:pt>
                <c:pt idx="106">
                  <c:v>130664.32000000001</c:v>
                </c:pt>
                <c:pt idx="107">
                  <c:v>130663.72</c:v>
                </c:pt>
                <c:pt idx="108">
                  <c:v>130664.54</c:v>
                </c:pt>
                <c:pt idx="109">
                  <c:v>130662.99</c:v>
                </c:pt>
                <c:pt idx="110">
                  <c:v>130665.42</c:v>
                </c:pt>
                <c:pt idx="111">
                  <c:v>130663.31</c:v>
                </c:pt>
                <c:pt idx="112">
                  <c:v>130665.51</c:v>
                </c:pt>
                <c:pt idx="113">
                  <c:v>130664.83</c:v>
                </c:pt>
                <c:pt idx="114">
                  <c:v>130660.51</c:v>
                </c:pt>
                <c:pt idx="115">
                  <c:v>130664.36</c:v>
                </c:pt>
                <c:pt idx="116">
                  <c:v>130663.38</c:v>
                </c:pt>
                <c:pt idx="117">
                  <c:v>130663.66</c:v>
                </c:pt>
                <c:pt idx="118">
                  <c:v>130665.83</c:v>
                </c:pt>
                <c:pt idx="119">
                  <c:v>130663.02</c:v>
                </c:pt>
                <c:pt idx="120">
                  <c:v>130664.49</c:v>
                </c:pt>
                <c:pt idx="121">
                  <c:v>130664.97</c:v>
                </c:pt>
                <c:pt idx="122">
                  <c:v>130660.88</c:v>
                </c:pt>
                <c:pt idx="123">
                  <c:v>130696.98</c:v>
                </c:pt>
                <c:pt idx="124">
                  <c:v>130663.38</c:v>
                </c:pt>
              </c:numCache>
            </c:numRef>
          </c:val>
          <c:smooth val="0"/>
          <c:extLst>
            <c:ext xmlns:c16="http://schemas.microsoft.com/office/drawing/2014/chart" uri="{C3380CC4-5D6E-409C-BE32-E72D297353CC}">
              <c16:uniqueId val="{00000003-0257-44F7-8D20-CCE10020DC53}"/>
            </c:ext>
          </c:extLst>
        </c:ser>
        <c:ser>
          <c:idx val="4"/>
          <c:order val="4"/>
          <c:tx>
            <c:strRef>
              <c:f>Full1!$AY$108</c:f>
              <c:strCache>
                <c:ptCount val="1"/>
                <c:pt idx="0">
                  <c:v>MNE-ME-Crs</c:v>
                </c:pt>
              </c:strCache>
            </c:strRef>
          </c:tx>
          <c:spPr>
            <a:ln w="28575" cap="rnd">
              <a:solidFill>
                <a:schemeClr val="accent5"/>
              </a:solidFill>
              <a:round/>
            </a:ln>
            <a:effectLst/>
          </c:spPr>
          <c:marker>
            <c:symbol val="none"/>
          </c:marker>
          <c:val>
            <c:numRef>
              <c:f>Full1!$AY$109:$AY$233</c:f>
              <c:numCache>
                <c:formatCode>General</c:formatCode>
                <c:ptCount val="125"/>
                <c:pt idx="0">
                  <c:v>2909.74</c:v>
                </c:pt>
                <c:pt idx="1">
                  <c:v>13459.44</c:v>
                </c:pt>
                <c:pt idx="2">
                  <c:v>29325.09</c:v>
                </c:pt>
                <c:pt idx="3">
                  <c:v>36149.75</c:v>
                </c:pt>
                <c:pt idx="4">
                  <c:v>38416.68</c:v>
                </c:pt>
                <c:pt idx="5">
                  <c:v>37179.69</c:v>
                </c:pt>
                <c:pt idx="6">
                  <c:v>42859.8</c:v>
                </c:pt>
                <c:pt idx="7">
                  <c:v>51736.59</c:v>
                </c:pt>
                <c:pt idx="8">
                  <c:v>48153.51</c:v>
                </c:pt>
                <c:pt idx="9">
                  <c:v>44570.86</c:v>
                </c:pt>
                <c:pt idx="10">
                  <c:v>53698.43</c:v>
                </c:pt>
                <c:pt idx="11">
                  <c:v>60481.26</c:v>
                </c:pt>
                <c:pt idx="12">
                  <c:v>61709.62</c:v>
                </c:pt>
                <c:pt idx="13">
                  <c:v>60446.02</c:v>
                </c:pt>
                <c:pt idx="14">
                  <c:v>58905.77</c:v>
                </c:pt>
                <c:pt idx="15">
                  <c:v>64765.55</c:v>
                </c:pt>
                <c:pt idx="16">
                  <c:v>75242.259999999995</c:v>
                </c:pt>
                <c:pt idx="17">
                  <c:v>66530.34</c:v>
                </c:pt>
                <c:pt idx="18">
                  <c:v>70161.759999999995</c:v>
                </c:pt>
                <c:pt idx="19">
                  <c:v>71908.509999999995</c:v>
                </c:pt>
                <c:pt idx="20">
                  <c:v>77782.11</c:v>
                </c:pt>
                <c:pt idx="21">
                  <c:v>68451.570000000007</c:v>
                </c:pt>
                <c:pt idx="22">
                  <c:v>71135.34</c:v>
                </c:pt>
                <c:pt idx="23">
                  <c:v>69049.72</c:v>
                </c:pt>
                <c:pt idx="24">
                  <c:v>75793.919999999998</c:v>
                </c:pt>
                <c:pt idx="25">
                  <c:v>77178.289999999994</c:v>
                </c:pt>
                <c:pt idx="26">
                  <c:v>72627.95</c:v>
                </c:pt>
                <c:pt idx="27">
                  <c:v>77281.509999999995</c:v>
                </c:pt>
                <c:pt idx="28">
                  <c:v>71109.509999999995</c:v>
                </c:pt>
                <c:pt idx="29">
                  <c:v>86529.72</c:v>
                </c:pt>
                <c:pt idx="30">
                  <c:v>85497.26</c:v>
                </c:pt>
                <c:pt idx="31">
                  <c:v>88514.72</c:v>
                </c:pt>
                <c:pt idx="32">
                  <c:v>92527.06</c:v>
                </c:pt>
                <c:pt idx="33">
                  <c:v>92014.44</c:v>
                </c:pt>
                <c:pt idx="34">
                  <c:v>96077.52</c:v>
                </c:pt>
                <c:pt idx="35">
                  <c:v>90523.33</c:v>
                </c:pt>
                <c:pt idx="36">
                  <c:v>83338.67</c:v>
                </c:pt>
                <c:pt idx="37">
                  <c:v>89024.82</c:v>
                </c:pt>
                <c:pt idx="38">
                  <c:v>91928.68</c:v>
                </c:pt>
                <c:pt idx="39">
                  <c:v>92015.53</c:v>
                </c:pt>
                <c:pt idx="40">
                  <c:v>92272.89</c:v>
                </c:pt>
                <c:pt idx="41">
                  <c:v>94963.94</c:v>
                </c:pt>
                <c:pt idx="42">
                  <c:v>93465.13</c:v>
                </c:pt>
                <c:pt idx="43">
                  <c:v>89551.37</c:v>
                </c:pt>
                <c:pt idx="44">
                  <c:v>88573.35</c:v>
                </c:pt>
                <c:pt idx="45">
                  <c:v>92368.12</c:v>
                </c:pt>
                <c:pt idx="46">
                  <c:v>97075.62</c:v>
                </c:pt>
                <c:pt idx="47">
                  <c:v>98484.29</c:v>
                </c:pt>
                <c:pt idx="48">
                  <c:v>98336.16</c:v>
                </c:pt>
                <c:pt idx="49">
                  <c:v>98506.05</c:v>
                </c:pt>
                <c:pt idx="50">
                  <c:v>98257.21</c:v>
                </c:pt>
                <c:pt idx="51">
                  <c:v>96560.74</c:v>
                </c:pt>
                <c:pt idx="52">
                  <c:v>94477.45</c:v>
                </c:pt>
                <c:pt idx="53">
                  <c:v>102615.61</c:v>
                </c:pt>
                <c:pt idx="54">
                  <c:v>101536.2</c:v>
                </c:pt>
                <c:pt idx="55">
                  <c:v>92790.87</c:v>
                </c:pt>
                <c:pt idx="56">
                  <c:v>98282.57</c:v>
                </c:pt>
                <c:pt idx="57">
                  <c:v>100075.03</c:v>
                </c:pt>
                <c:pt idx="58">
                  <c:v>102402.65</c:v>
                </c:pt>
                <c:pt idx="59">
                  <c:v>97654.26</c:v>
                </c:pt>
                <c:pt idx="60">
                  <c:v>108611.96</c:v>
                </c:pt>
                <c:pt idx="61">
                  <c:v>99846.69</c:v>
                </c:pt>
                <c:pt idx="62">
                  <c:v>106984.34</c:v>
                </c:pt>
                <c:pt idx="63">
                  <c:v>103205.31</c:v>
                </c:pt>
                <c:pt idx="64">
                  <c:v>105098.38</c:v>
                </c:pt>
                <c:pt idx="65">
                  <c:v>104528.65</c:v>
                </c:pt>
                <c:pt idx="66">
                  <c:v>103728.56</c:v>
                </c:pt>
                <c:pt idx="67">
                  <c:v>109769.4</c:v>
                </c:pt>
                <c:pt idx="68">
                  <c:v>111034.99</c:v>
                </c:pt>
                <c:pt idx="69">
                  <c:v>103022.9</c:v>
                </c:pt>
                <c:pt idx="70">
                  <c:v>107198.15</c:v>
                </c:pt>
                <c:pt idx="71">
                  <c:v>111447.22</c:v>
                </c:pt>
                <c:pt idx="72">
                  <c:v>109735.45</c:v>
                </c:pt>
                <c:pt idx="73">
                  <c:v>113016.92</c:v>
                </c:pt>
                <c:pt idx="74">
                  <c:v>110377.57</c:v>
                </c:pt>
                <c:pt idx="75">
                  <c:v>113615.98</c:v>
                </c:pt>
                <c:pt idx="76">
                  <c:v>112394.55</c:v>
                </c:pt>
                <c:pt idx="77">
                  <c:v>112442.32</c:v>
                </c:pt>
                <c:pt idx="78">
                  <c:v>109088.15</c:v>
                </c:pt>
                <c:pt idx="79">
                  <c:v>110090.07</c:v>
                </c:pt>
                <c:pt idx="80">
                  <c:v>110488.69</c:v>
                </c:pt>
                <c:pt idx="81">
                  <c:v>109090.97</c:v>
                </c:pt>
                <c:pt idx="82">
                  <c:v>109576.57</c:v>
                </c:pt>
                <c:pt idx="83">
                  <c:v>110069.81</c:v>
                </c:pt>
                <c:pt idx="84">
                  <c:v>113546.74</c:v>
                </c:pt>
                <c:pt idx="85">
                  <c:v>110786.7</c:v>
                </c:pt>
                <c:pt idx="86">
                  <c:v>109501.13</c:v>
                </c:pt>
                <c:pt idx="87">
                  <c:v>110263.11</c:v>
                </c:pt>
                <c:pt idx="88">
                  <c:v>111961.29</c:v>
                </c:pt>
                <c:pt idx="89">
                  <c:v>111265.17</c:v>
                </c:pt>
                <c:pt idx="90">
                  <c:v>108860.69</c:v>
                </c:pt>
                <c:pt idx="91">
                  <c:v>109495.76</c:v>
                </c:pt>
                <c:pt idx="92">
                  <c:v>111773.84</c:v>
                </c:pt>
                <c:pt idx="93">
                  <c:v>114175.91</c:v>
                </c:pt>
                <c:pt idx="94">
                  <c:v>113752.16</c:v>
                </c:pt>
                <c:pt idx="95">
                  <c:v>115179.25</c:v>
                </c:pt>
                <c:pt idx="96">
                  <c:v>113814.2</c:v>
                </c:pt>
                <c:pt idx="97">
                  <c:v>113774.79</c:v>
                </c:pt>
                <c:pt idx="98">
                  <c:v>114155.88</c:v>
                </c:pt>
                <c:pt idx="99">
                  <c:v>113660.05</c:v>
                </c:pt>
                <c:pt idx="100">
                  <c:v>114110.93</c:v>
                </c:pt>
                <c:pt idx="101">
                  <c:v>114514.99</c:v>
                </c:pt>
                <c:pt idx="102">
                  <c:v>113960.11</c:v>
                </c:pt>
                <c:pt idx="103">
                  <c:v>113879.27</c:v>
                </c:pt>
                <c:pt idx="104">
                  <c:v>114039.51</c:v>
                </c:pt>
                <c:pt idx="105">
                  <c:v>113702.07</c:v>
                </c:pt>
                <c:pt idx="106">
                  <c:v>113919.25</c:v>
                </c:pt>
                <c:pt idx="107">
                  <c:v>114332.29</c:v>
                </c:pt>
                <c:pt idx="108">
                  <c:v>114180.05</c:v>
                </c:pt>
                <c:pt idx="109">
                  <c:v>114108.66</c:v>
                </c:pt>
                <c:pt idx="110">
                  <c:v>114377.93</c:v>
                </c:pt>
                <c:pt idx="111">
                  <c:v>113888.56</c:v>
                </c:pt>
                <c:pt idx="112">
                  <c:v>113959.51</c:v>
                </c:pt>
                <c:pt idx="113">
                  <c:v>114073.47</c:v>
                </c:pt>
                <c:pt idx="114">
                  <c:v>113964.5</c:v>
                </c:pt>
                <c:pt idx="115">
                  <c:v>114066.67</c:v>
                </c:pt>
                <c:pt idx="116">
                  <c:v>113846.35</c:v>
                </c:pt>
                <c:pt idx="117">
                  <c:v>113924.17</c:v>
                </c:pt>
                <c:pt idx="118">
                  <c:v>113817.69</c:v>
                </c:pt>
                <c:pt idx="119">
                  <c:v>114109.26</c:v>
                </c:pt>
                <c:pt idx="120">
                  <c:v>113626.53</c:v>
                </c:pt>
                <c:pt idx="121">
                  <c:v>113776.2</c:v>
                </c:pt>
                <c:pt idx="122">
                  <c:v>113962.79</c:v>
                </c:pt>
                <c:pt idx="123">
                  <c:v>114227.74</c:v>
                </c:pt>
                <c:pt idx="124">
                  <c:v>113740.03</c:v>
                </c:pt>
              </c:numCache>
            </c:numRef>
          </c:val>
          <c:smooth val="0"/>
          <c:extLst>
            <c:ext xmlns:c16="http://schemas.microsoft.com/office/drawing/2014/chart" uri="{C3380CC4-5D6E-409C-BE32-E72D297353CC}">
              <c16:uniqueId val="{00000004-0257-44F7-8D20-CCE10020DC53}"/>
            </c:ext>
          </c:extLst>
        </c:ser>
        <c:dLbls>
          <c:showLegendKey val="0"/>
          <c:showVal val="0"/>
          <c:showCatName val="0"/>
          <c:showSerName val="0"/>
          <c:showPercent val="0"/>
          <c:showBubbleSize val="0"/>
        </c:dLbls>
        <c:smooth val="0"/>
        <c:axId val="168826288"/>
        <c:axId val="168829168"/>
      </c:lineChart>
      <c:catAx>
        <c:axId val="16882628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9168"/>
        <c:crosses val="autoZero"/>
        <c:auto val="1"/>
        <c:lblAlgn val="ctr"/>
        <c:lblOffset val="100"/>
        <c:noMultiLvlLbl val="0"/>
      </c:catAx>
      <c:valAx>
        <c:axId val="16882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168826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a-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r>
              <a:rPr lang="ca-ES" sz="1050"/>
              <a:t>INPUT: PYO-PYF-PXF-VYO  ---  POBLACIÓ: 25</a:t>
            </a:r>
          </a:p>
        </c:rich>
      </c:tx>
      <c:overlay val="0"/>
      <c:spPr>
        <a:noFill/>
        <a:ln>
          <a:noFill/>
        </a:ln>
        <a:effectLst/>
      </c:spPr>
      <c:txPr>
        <a:bodyPr rot="0" spcFirstLastPara="1" vertOverflow="ellipsis" vert="horz" wrap="square" anchor="ctr" anchorCtr="1"/>
        <a:lstStyle/>
        <a:p>
          <a:pPr>
            <a:defRPr sz="105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Full1!$BI$108</c:f>
              <c:strCache>
                <c:ptCount val="1"/>
                <c:pt idx="0">
                  <c:v>MNE</c:v>
                </c:pt>
              </c:strCache>
            </c:strRef>
          </c:tx>
          <c:spPr>
            <a:ln w="28575" cap="rnd">
              <a:solidFill>
                <a:schemeClr val="accent1">
                  <a:alpha val="25000"/>
                </a:schemeClr>
              </a:solidFill>
              <a:round/>
            </a:ln>
            <a:effectLst/>
          </c:spPr>
          <c:marker>
            <c:symbol val="none"/>
          </c:marker>
          <c:val>
            <c:numRef>
              <c:f>Full1!$BI$109:$BI$233</c:f>
              <c:numCache>
                <c:formatCode>General</c:formatCode>
                <c:ptCount val="125"/>
                <c:pt idx="0">
                  <c:v>219.81</c:v>
                </c:pt>
                <c:pt idx="1">
                  <c:v>9337.68</c:v>
                </c:pt>
                <c:pt idx="2">
                  <c:v>7288.36</c:v>
                </c:pt>
                <c:pt idx="3">
                  <c:v>11592.12</c:v>
                </c:pt>
                <c:pt idx="4">
                  <c:v>12586.19</c:v>
                </c:pt>
                <c:pt idx="5">
                  <c:v>14160.51</c:v>
                </c:pt>
                <c:pt idx="6">
                  <c:v>18239.099999999999</c:v>
                </c:pt>
                <c:pt idx="7">
                  <c:v>13431.39</c:v>
                </c:pt>
                <c:pt idx="8">
                  <c:v>18967.080000000002</c:v>
                </c:pt>
                <c:pt idx="9">
                  <c:v>18564.7</c:v>
                </c:pt>
                <c:pt idx="10">
                  <c:v>13578.35</c:v>
                </c:pt>
                <c:pt idx="11">
                  <c:v>14910.02</c:v>
                </c:pt>
                <c:pt idx="12">
                  <c:v>19134.689999999999</c:v>
                </c:pt>
                <c:pt idx="13">
                  <c:v>11666.22</c:v>
                </c:pt>
                <c:pt idx="14">
                  <c:v>11692.85</c:v>
                </c:pt>
                <c:pt idx="15">
                  <c:v>13996.74</c:v>
                </c:pt>
                <c:pt idx="16">
                  <c:v>17153.189999999999</c:v>
                </c:pt>
                <c:pt idx="17">
                  <c:v>12474.97</c:v>
                </c:pt>
                <c:pt idx="18">
                  <c:v>22531.85</c:v>
                </c:pt>
                <c:pt idx="19">
                  <c:v>29567.02</c:v>
                </c:pt>
                <c:pt idx="20">
                  <c:v>19812.939999999999</c:v>
                </c:pt>
                <c:pt idx="21">
                  <c:v>15901.31</c:v>
                </c:pt>
                <c:pt idx="22">
                  <c:v>26096.560000000001</c:v>
                </c:pt>
                <c:pt idx="23">
                  <c:v>30161.52</c:v>
                </c:pt>
                <c:pt idx="24">
                  <c:v>28926.560000000001</c:v>
                </c:pt>
                <c:pt idx="25">
                  <c:v>31490.55</c:v>
                </c:pt>
                <c:pt idx="26">
                  <c:v>27812.87</c:v>
                </c:pt>
                <c:pt idx="27">
                  <c:v>29383.74</c:v>
                </c:pt>
                <c:pt idx="28">
                  <c:v>30836.94</c:v>
                </c:pt>
                <c:pt idx="29">
                  <c:v>30061.45</c:v>
                </c:pt>
                <c:pt idx="30">
                  <c:v>28199.46</c:v>
                </c:pt>
                <c:pt idx="31">
                  <c:v>30427.15</c:v>
                </c:pt>
                <c:pt idx="32">
                  <c:v>31710.92</c:v>
                </c:pt>
                <c:pt idx="33">
                  <c:v>28805.42</c:v>
                </c:pt>
                <c:pt idx="34">
                  <c:v>29174.3</c:v>
                </c:pt>
                <c:pt idx="35">
                  <c:v>31569.84</c:v>
                </c:pt>
                <c:pt idx="36">
                  <c:v>29800.09</c:v>
                </c:pt>
                <c:pt idx="37">
                  <c:v>29263.89</c:v>
                </c:pt>
                <c:pt idx="38">
                  <c:v>37279.089999999997</c:v>
                </c:pt>
                <c:pt idx="39">
                  <c:v>50618.15</c:v>
                </c:pt>
                <c:pt idx="40">
                  <c:v>42147.49</c:v>
                </c:pt>
                <c:pt idx="41">
                  <c:v>42506.18</c:v>
                </c:pt>
                <c:pt idx="42">
                  <c:v>50725.07</c:v>
                </c:pt>
                <c:pt idx="43">
                  <c:v>49581.63</c:v>
                </c:pt>
                <c:pt idx="44">
                  <c:v>47461.93</c:v>
                </c:pt>
                <c:pt idx="45">
                  <c:v>45569.18</c:v>
                </c:pt>
                <c:pt idx="46">
                  <c:v>46021.97</c:v>
                </c:pt>
                <c:pt idx="47">
                  <c:v>45221.73</c:v>
                </c:pt>
                <c:pt idx="48">
                  <c:v>46434.7</c:v>
                </c:pt>
                <c:pt idx="49">
                  <c:v>48105.17</c:v>
                </c:pt>
                <c:pt idx="50">
                  <c:v>46026.35</c:v>
                </c:pt>
                <c:pt idx="51">
                  <c:v>52461.279999999999</c:v>
                </c:pt>
                <c:pt idx="52">
                  <c:v>54201.53</c:v>
                </c:pt>
                <c:pt idx="53">
                  <c:v>61888.18</c:v>
                </c:pt>
                <c:pt idx="54">
                  <c:v>62255.01</c:v>
                </c:pt>
                <c:pt idx="55">
                  <c:v>62350.15</c:v>
                </c:pt>
                <c:pt idx="56">
                  <c:v>62279.06</c:v>
                </c:pt>
                <c:pt idx="57">
                  <c:v>62347.48</c:v>
                </c:pt>
                <c:pt idx="58">
                  <c:v>62917.43</c:v>
                </c:pt>
                <c:pt idx="59">
                  <c:v>63940.79</c:v>
                </c:pt>
                <c:pt idx="60">
                  <c:v>64486.51</c:v>
                </c:pt>
                <c:pt idx="61">
                  <c:v>69793.2</c:v>
                </c:pt>
                <c:pt idx="62">
                  <c:v>66332.39</c:v>
                </c:pt>
                <c:pt idx="63">
                  <c:v>65971.66</c:v>
                </c:pt>
                <c:pt idx="64">
                  <c:v>66089.47</c:v>
                </c:pt>
                <c:pt idx="65">
                  <c:v>77522.53</c:v>
                </c:pt>
                <c:pt idx="66">
                  <c:v>70090.5</c:v>
                </c:pt>
                <c:pt idx="67">
                  <c:v>63881.440000000002</c:v>
                </c:pt>
                <c:pt idx="68">
                  <c:v>64675.61</c:v>
                </c:pt>
                <c:pt idx="69">
                  <c:v>63156.82</c:v>
                </c:pt>
                <c:pt idx="70">
                  <c:v>66163.820000000007</c:v>
                </c:pt>
                <c:pt idx="71">
                  <c:v>63548.97</c:v>
                </c:pt>
                <c:pt idx="72">
                  <c:v>65323.41</c:v>
                </c:pt>
                <c:pt idx="73">
                  <c:v>64762.28</c:v>
                </c:pt>
                <c:pt idx="74">
                  <c:v>64882.05</c:v>
                </c:pt>
                <c:pt idx="75">
                  <c:v>62842.27</c:v>
                </c:pt>
                <c:pt idx="76">
                  <c:v>64294.63</c:v>
                </c:pt>
                <c:pt idx="77">
                  <c:v>78847.990000000005</c:v>
                </c:pt>
                <c:pt idx="78">
                  <c:v>78867.070000000007</c:v>
                </c:pt>
                <c:pt idx="79">
                  <c:v>85075.88</c:v>
                </c:pt>
                <c:pt idx="80">
                  <c:v>87247.59</c:v>
                </c:pt>
                <c:pt idx="81">
                  <c:v>74899.34</c:v>
                </c:pt>
                <c:pt idx="82">
                  <c:v>80128.05</c:v>
                </c:pt>
                <c:pt idx="83">
                  <c:v>80908.149999999994</c:v>
                </c:pt>
                <c:pt idx="84">
                  <c:v>81071.240000000005</c:v>
                </c:pt>
                <c:pt idx="85">
                  <c:v>81771.3</c:v>
                </c:pt>
                <c:pt idx="86">
                  <c:v>85625.84</c:v>
                </c:pt>
                <c:pt idx="87">
                  <c:v>88440.57</c:v>
                </c:pt>
                <c:pt idx="88">
                  <c:v>88923.11</c:v>
                </c:pt>
                <c:pt idx="89">
                  <c:v>89281.46</c:v>
                </c:pt>
                <c:pt idx="90">
                  <c:v>88274.55</c:v>
                </c:pt>
                <c:pt idx="91">
                  <c:v>90121.23</c:v>
                </c:pt>
                <c:pt idx="92">
                  <c:v>88103.38</c:v>
                </c:pt>
                <c:pt idx="93">
                  <c:v>90126.62</c:v>
                </c:pt>
                <c:pt idx="94">
                  <c:v>93270.92</c:v>
                </c:pt>
                <c:pt idx="95">
                  <c:v>88149.25</c:v>
                </c:pt>
                <c:pt idx="96">
                  <c:v>87980.29</c:v>
                </c:pt>
                <c:pt idx="97">
                  <c:v>87798.75</c:v>
                </c:pt>
                <c:pt idx="98">
                  <c:v>91383.21</c:v>
                </c:pt>
                <c:pt idx="99">
                  <c:v>91509.31</c:v>
                </c:pt>
                <c:pt idx="100">
                  <c:v>90286.47</c:v>
                </c:pt>
                <c:pt idx="101">
                  <c:v>96525.91</c:v>
                </c:pt>
                <c:pt idx="102">
                  <c:v>96332.04</c:v>
                </c:pt>
                <c:pt idx="103">
                  <c:v>96061.13</c:v>
                </c:pt>
                <c:pt idx="104">
                  <c:v>96215.59</c:v>
                </c:pt>
                <c:pt idx="105">
                  <c:v>96625.05</c:v>
                </c:pt>
                <c:pt idx="106">
                  <c:v>96329.29</c:v>
                </c:pt>
                <c:pt idx="107">
                  <c:v>96175.49</c:v>
                </c:pt>
                <c:pt idx="108">
                  <c:v>96755.37</c:v>
                </c:pt>
                <c:pt idx="109">
                  <c:v>97037.61</c:v>
                </c:pt>
                <c:pt idx="110">
                  <c:v>96320.88</c:v>
                </c:pt>
                <c:pt idx="111">
                  <c:v>96845.97</c:v>
                </c:pt>
                <c:pt idx="112">
                  <c:v>97140.22</c:v>
                </c:pt>
                <c:pt idx="113">
                  <c:v>96744.94</c:v>
                </c:pt>
                <c:pt idx="114">
                  <c:v>96887.92</c:v>
                </c:pt>
                <c:pt idx="115">
                  <c:v>96336.54</c:v>
                </c:pt>
                <c:pt idx="116">
                  <c:v>96450.93</c:v>
                </c:pt>
                <c:pt idx="117">
                  <c:v>96913.08</c:v>
                </c:pt>
                <c:pt idx="118">
                  <c:v>96229.56</c:v>
                </c:pt>
                <c:pt idx="119">
                  <c:v>96861.22</c:v>
                </c:pt>
                <c:pt idx="120">
                  <c:v>105570.05</c:v>
                </c:pt>
                <c:pt idx="121">
                  <c:v>105332.87</c:v>
                </c:pt>
                <c:pt idx="122">
                  <c:v>105039.56</c:v>
                </c:pt>
                <c:pt idx="123">
                  <c:v>107759.15</c:v>
                </c:pt>
                <c:pt idx="124">
                  <c:v>107415.64</c:v>
                </c:pt>
              </c:numCache>
            </c:numRef>
          </c:val>
          <c:smooth val="0"/>
          <c:extLst>
            <c:ext xmlns:c16="http://schemas.microsoft.com/office/drawing/2014/chart" uri="{C3380CC4-5D6E-409C-BE32-E72D297353CC}">
              <c16:uniqueId val="{00000000-3092-4A8C-819D-0BD4E9A9D8B4}"/>
            </c:ext>
          </c:extLst>
        </c:ser>
        <c:ser>
          <c:idx val="1"/>
          <c:order val="1"/>
          <c:tx>
            <c:strRef>
              <c:f>Full1!$BJ$108</c:f>
              <c:strCache>
                <c:ptCount val="1"/>
                <c:pt idx="0">
                  <c:v>ME</c:v>
                </c:pt>
              </c:strCache>
            </c:strRef>
          </c:tx>
          <c:spPr>
            <a:ln w="28575" cap="rnd">
              <a:solidFill>
                <a:schemeClr val="accent2">
                  <a:alpha val="25000"/>
                </a:schemeClr>
              </a:solidFill>
              <a:round/>
            </a:ln>
            <a:effectLst/>
          </c:spPr>
          <c:marker>
            <c:symbol val="none"/>
          </c:marker>
          <c:val>
            <c:numRef>
              <c:f>Full1!$BJ$109:$BJ$233</c:f>
              <c:numCache>
                <c:formatCode>General</c:formatCode>
                <c:ptCount val="125"/>
                <c:pt idx="0">
                  <c:v>612.59</c:v>
                </c:pt>
                <c:pt idx="1">
                  <c:v>374.12</c:v>
                </c:pt>
                <c:pt idx="2">
                  <c:v>10763.47</c:v>
                </c:pt>
                <c:pt idx="3">
                  <c:v>14481.54</c:v>
                </c:pt>
                <c:pt idx="4">
                  <c:v>23351.360000000001</c:v>
                </c:pt>
                <c:pt idx="5">
                  <c:v>24666.46</c:v>
                </c:pt>
                <c:pt idx="6">
                  <c:v>31905.38</c:v>
                </c:pt>
                <c:pt idx="7">
                  <c:v>35832.120000000003</c:v>
                </c:pt>
                <c:pt idx="8">
                  <c:v>36048.17</c:v>
                </c:pt>
                <c:pt idx="9">
                  <c:v>42423.48</c:v>
                </c:pt>
                <c:pt idx="10">
                  <c:v>37872.370000000003</c:v>
                </c:pt>
                <c:pt idx="11">
                  <c:v>44827.16</c:v>
                </c:pt>
                <c:pt idx="12">
                  <c:v>44196.62</c:v>
                </c:pt>
                <c:pt idx="13">
                  <c:v>36658.050000000003</c:v>
                </c:pt>
                <c:pt idx="14">
                  <c:v>40550.19</c:v>
                </c:pt>
                <c:pt idx="15">
                  <c:v>44395.59</c:v>
                </c:pt>
                <c:pt idx="16">
                  <c:v>44306.69</c:v>
                </c:pt>
                <c:pt idx="17">
                  <c:v>38801.64</c:v>
                </c:pt>
                <c:pt idx="18">
                  <c:v>44994.23</c:v>
                </c:pt>
                <c:pt idx="19">
                  <c:v>44951.81</c:v>
                </c:pt>
                <c:pt idx="20">
                  <c:v>44840.21</c:v>
                </c:pt>
                <c:pt idx="21">
                  <c:v>46296.33</c:v>
                </c:pt>
                <c:pt idx="22">
                  <c:v>46786.03</c:v>
                </c:pt>
                <c:pt idx="23">
                  <c:v>46437.33</c:v>
                </c:pt>
                <c:pt idx="24">
                  <c:v>45526.66</c:v>
                </c:pt>
                <c:pt idx="25">
                  <c:v>46446.080000000002</c:v>
                </c:pt>
                <c:pt idx="26">
                  <c:v>44193.48</c:v>
                </c:pt>
                <c:pt idx="27">
                  <c:v>46766.18</c:v>
                </c:pt>
                <c:pt idx="28">
                  <c:v>45958.27</c:v>
                </c:pt>
                <c:pt idx="29">
                  <c:v>50922.46</c:v>
                </c:pt>
                <c:pt idx="30">
                  <c:v>48077.36</c:v>
                </c:pt>
                <c:pt idx="31">
                  <c:v>46384.98</c:v>
                </c:pt>
                <c:pt idx="32">
                  <c:v>47637.46</c:v>
                </c:pt>
                <c:pt idx="33">
                  <c:v>44559.79</c:v>
                </c:pt>
                <c:pt idx="34">
                  <c:v>48800.18</c:v>
                </c:pt>
                <c:pt idx="35">
                  <c:v>46938.98</c:v>
                </c:pt>
                <c:pt idx="36">
                  <c:v>44945.21</c:v>
                </c:pt>
                <c:pt idx="37">
                  <c:v>45186.14</c:v>
                </c:pt>
                <c:pt idx="38">
                  <c:v>52089.65</c:v>
                </c:pt>
                <c:pt idx="39">
                  <c:v>50194.6</c:v>
                </c:pt>
                <c:pt idx="40">
                  <c:v>46228.34</c:v>
                </c:pt>
                <c:pt idx="41">
                  <c:v>47373.61</c:v>
                </c:pt>
                <c:pt idx="42">
                  <c:v>45299.89</c:v>
                </c:pt>
                <c:pt idx="43">
                  <c:v>48355.94</c:v>
                </c:pt>
                <c:pt idx="44">
                  <c:v>47737.45</c:v>
                </c:pt>
                <c:pt idx="45">
                  <c:v>44376.97</c:v>
                </c:pt>
                <c:pt idx="46">
                  <c:v>50143.19</c:v>
                </c:pt>
                <c:pt idx="47">
                  <c:v>45936.06</c:v>
                </c:pt>
                <c:pt idx="48">
                  <c:v>44830.33</c:v>
                </c:pt>
                <c:pt idx="49">
                  <c:v>46311.8</c:v>
                </c:pt>
                <c:pt idx="50">
                  <c:v>47345.21</c:v>
                </c:pt>
                <c:pt idx="51">
                  <c:v>46055.14</c:v>
                </c:pt>
                <c:pt idx="52">
                  <c:v>45282.11</c:v>
                </c:pt>
                <c:pt idx="53">
                  <c:v>46916.13</c:v>
                </c:pt>
                <c:pt idx="54">
                  <c:v>46876.75</c:v>
                </c:pt>
                <c:pt idx="55">
                  <c:v>46516.78</c:v>
                </c:pt>
                <c:pt idx="56">
                  <c:v>53359.11</c:v>
                </c:pt>
                <c:pt idx="57">
                  <c:v>46878.07</c:v>
                </c:pt>
                <c:pt idx="58">
                  <c:v>47207.13</c:v>
                </c:pt>
                <c:pt idx="59">
                  <c:v>44958.42</c:v>
                </c:pt>
                <c:pt idx="60">
                  <c:v>45473.78</c:v>
                </c:pt>
                <c:pt idx="61">
                  <c:v>44314.18</c:v>
                </c:pt>
                <c:pt idx="62">
                  <c:v>45467.06</c:v>
                </c:pt>
                <c:pt idx="63">
                  <c:v>45237.22</c:v>
                </c:pt>
                <c:pt idx="64">
                  <c:v>44881.38</c:v>
                </c:pt>
                <c:pt idx="65">
                  <c:v>45631.03</c:v>
                </c:pt>
                <c:pt idx="66">
                  <c:v>48522.33</c:v>
                </c:pt>
                <c:pt idx="67">
                  <c:v>44145.52</c:v>
                </c:pt>
                <c:pt idx="68">
                  <c:v>44187.57</c:v>
                </c:pt>
                <c:pt idx="69">
                  <c:v>46653.26</c:v>
                </c:pt>
                <c:pt idx="70">
                  <c:v>51078.36</c:v>
                </c:pt>
                <c:pt idx="71">
                  <c:v>45528.12</c:v>
                </c:pt>
                <c:pt idx="72">
                  <c:v>45292.58</c:v>
                </c:pt>
                <c:pt idx="73">
                  <c:v>54807.96</c:v>
                </c:pt>
                <c:pt idx="74">
                  <c:v>49087.87</c:v>
                </c:pt>
                <c:pt idx="75">
                  <c:v>47521.94</c:v>
                </c:pt>
                <c:pt idx="76">
                  <c:v>44703.82</c:v>
                </c:pt>
                <c:pt idx="77">
                  <c:v>45860.74</c:v>
                </c:pt>
                <c:pt idx="78">
                  <c:v>47199.44</c:v>
                </c:pt>
                <c:pt idx="79">
                  <c:v>46140.11</c:v>
                </c:pt>
                <c:pt idx="80">
                  <c:v>53327.44</c:v>
                </c:pt>
                <c:pt idx="81">
                  <c:v>51889.64</c:v>
                </c:pt>
                <c:pt idx="82">
                  <c:v>45640.42</c:v>
                </c:pt>
                <c:pt idx="83">
                  <c:v>51123.09</c:v>
                </c:pt>
                <c:pt idx="84">
                  <c:v>46604.51</c:v>
                </c:pt>
                <c:pt idx="85">
                  <c:v>44874.32</c:v>
                </c:pt>
                <c:pt idx="86">
                  <c:v>48384.59</c:v>
                </c:pt>
                <c:pt idx="87">
                  <c:v>48687.57</c:v>
                </c:pt>
                <c:pt idx="88">
                  <c:v>47774.05</c:v>
                </c:pt>
                <c:pt idx="89">
                  <c:v>46497.72</c:v>
                </c:pt>
                <c:pt idx="90">
                  <c:v>47591.88</c:v>
                </c:pt>
                <c:pt idx="91">
                  <c:v>44274.76</c:v>
                </c:pt>
                <c:pt idx="92">
                  <c:v>46379.54</c:v>
                </c:pt>
                <c:pt idx="93">
                  <c:v>47084.639999999999</c:v>
                </c:pt>
                <c:pt idx="94">
                  <c:v>49323.38</c:v>
                </c:pt>
                <c:pt idx="95">
                  <c:v>45644</c:v>
                </c:pt>
                <c:pt idx="96">
                  <c:v>45016.57</c:v>
                </c:pt>
                <c:pt idx="97">
                  <c:v>47311.12</c:v>
                </c:pt>
                <c:pt idx="98">
                  <c:v>52952.77</c:v>
                </c:pt>
                <c:pt idx="99">
                  <c:v>45514.82</c:v>
                </c:pt>
                <c:pt idx="100">
                  <c:v>46377.26</c:v>
                </c:pt>
                <c:pt idx="101">
                  <c:v>48406.64</c:v>
                </c:pt>
                <c:pt idx="102">
                  <c:v>46444.03</c:v>
                </c:pt>
                <c:pt idx="103">
                  <c:v>51264.92</c:v>
                </c:pt>
                <c:pt idx="104">
                  <c:v>48066.59</c:v>
                </c:pt>
                <c:pt idx="105">
                  <c:v>45475.59</c:v>
                </c:pt>
                <c:pt idx="106">
                  <c:v>44721.84</c:v>
                </c:pt>
                <c:pt idx="107">
                  <c:v>50259.08</c:v>
                </c:pt>
                <c:pt idx="108">
                  <c:v>45566.42</c:v>
                </c:pt>
                <c:pt idx="109">
                  <c:v>45704.79</c:v>
                </c:pt>
                <c:pt idx="110">
                  <c:v>46919.65</c:v>
                </c:pt>
                <c:pt idx="111">
                  <c:v>49662.49</c:v>
                </c:pt>
                <c:pt idx="112">
                  <c:v>50355.22</c:v>
                </c:pt>
                <c:pt idx="113">
                  <c:v>52369.61</c:v>
                </c:pt>
                <c:pt idx="114">
                  <c:v>46984.19</c:v>
                </c:pt>
                <c:pt idx="115">
                  <c:v>44663.39</c:v>
                </c:pt>
                <c:pt idx="116">
                  <c:v>48789.19</c:v>
                </c:pt>
                <c:pt idx="117">
                  <c:v>52218.03</c:v>
                </c:pt>
                <c:pt idx="118">
                  <c:v>44551.37</c:v>
                </c:pt>
                <c:pt idx="119">
                  <c:v>47935.93</c:v>
                </c:pt>
                <c:pt idx="120">
                  <c:v>45418.86</c:v>
                </c:pt>
                <c:pt idx="121">
                  <c:v>52885.24</c:v>
                </c:pt>
                <c:pt idx="122">
                  <c:v>53076.66</c:v>
                </c:pt>
                <c:pt idx="123">
                  <c:v>52704.95</c:v>
                </c:pt>
                <c:pt idx="124">
                  <c:v>53053.3</c:v>
                </c:pt>
              </c:numCache>
            </c:numRef>
          </c:val>
          <c:smooth val="0"/>
          <c:extLst>
            <c:ext xmlns:c16="http://schemas.microsoft.com/office/drawing/2014/chart" uri="{C3380CC4-5D6E-409C-BE32-E72D297353CC}">
              <c16:uniqueId val="{00000001-3092-4A8C-819D-0BD4E9A9D8B4}"/>
            </c:ext>
          </c:extLst>
        </c:ser>
        <c:ser>
          <c:idx val="2"/>
          <c:order val="2"/>
          <c:tx>
            <c:strRef>
              <c:f>Full1!$BK$108</c:f>
              <c:strCache>
                <c:ptCount val="1"/>
                <c:pt idx="0">
                  <c:v>MNE-ME</c:v>
                </c:pt>
              </c:strCache>
            </c:strRef>
          </c:tx>
          <c:spPr>
            <a:ln w="28575" cap="rnd">
              <a:solidFill>
                <a:schemeClr val="accent3"/>
              </a:solidFill>
              <a:round/>
            </a:ln>
            <a:effectLst/>
          </c:spPr>
          <c:marker>
            <c:symbol val="none"/>
          </c:marker>
          <c:val>
            <c:numRef>
              <c:f>Full1!$BK$109:$BK$233</c:f>
              <c:numCache>
                <c:formatCode>General</c:formatCode>
                <c:ptCount val="125"/>
                <c:pt idx="0">
                  <c:v>312.39999999999998</c:v>
                </c:pt>
                <c:pt idx="1">
                  <c:v>591.83000000000004</c:v>
                </c:pt>
                <c:pt idx="2">
                  <c:v>1195.81</c:v>
                </c:pt>
                <c:pt idx="3">
                  <c:v>1153.21</c:v>
                </c:pt>
                <c:pt idx="4">
                  <c:v>1269.8699999999999</c:v>
                </c:pt>
                <c:pt idx="5">
                  <c:v>1285.83</c:v>
                </c:pt>
                <c:pt idx="6">
                  <c:v>1319.05</c:v>
                </c:pt>
                <c:pt idx="7">
                  <c:v>1499.42</c:v>
                </c:pt>
                <c:pt idx="8">
                  <c:v>2036.02</c:v>
                </c:pt>
                <c:pt idx="9">
                  <c:v>1687.89</c:v>
                </c:pt>
                <c:pt idx="10">
                  <c:v>2032.84</c:v>
                </c:pt>
                <c:pt idx="11">
                  <c:v>1625.94</c:v>
                </c:pt>
                <c:pt idx="12">
                  <c:v>1880.62</c:v>
                </c:pt>
                <c:pt idx="13">
                  <c:v>3351.68</c:v>
                </c:pt>
                <c:pt idx="14">
                  <c:v>2854.05</c:v>
                </c:pt>
                <c:pt idx="15">
                  <c:v>2575.8000000000002</c:v>
                </c:pt>
                <c:pt idx="16">
                  <c:v>2123.04</c:v>
                </c:pt>
                <c:pt idx="17">
                  <c:v>2894.93</c:v>
                </c:pt>
                <c:pt idx="18">
                  <c:v>2793.52</c:v>
                </c:pt>
                <c:pt idx="19">
                  <c:v>2112.17</c:v>
                </c:pt>
                <c:pt idx="20">
                  <c:v>5384</c:v>
                </c:pt>
                <c:pt idx="21">
                  <c:v>3599.47</c:v>
                </c:pt>
                <c:pt idx="22">
                  <c:v>3850.31</c:v>
                </c:pt>
                <c:pt idx="23">
                  <c:v>2979.78</c:v>
                </c:pt>
                <c:pt idx="24">
                  <c:v>7183.97</c:v>
                </c:pt>
                <c:pt idx="25">
                  <c:v>4275.8100000000004</c:v>
                </c:pt>
                <c:pt idx="26">
                  <c:v>4058.92</c:v>
                </c:pt>
                <c:pt idx="27">
                  <c:v>5565.88</c:v>
                </c:pt>
                <c:pt idx="28">
                  <c:v>4277.46</c:v>
                </c:pt>
                <c:pt idx="29">
                  <c:v>5302.34</c:v>
                </c:pt>
                <c:pt idx="30">
                  <c:v>3036.18</c:v>
                </c:pt>
                <c:pt idx="31">
                  <c:v>3481.04</c:v>
                </c:pt>
                <c:pt idx="32">
                  <c:v>3117.47</c:v>
                </c:pt>
                <c:pt idx="33">
                  <c:v>5382.9</c:v>
                </c:pt>
                <c:pt idx="34">
                  <c:v>6659.51</c:v>
                </c:pt>
                <c:pt idx="35">
                  <c:v>7042.91</c:v>
                </c:pt>
                <c:pt idx="36">
                  <c:v>5101.62</c:v>
                </c:pt>
                <c:pt idx="37">
                  <c:v>3467.87</c:v>
                </c:pt>
                <c:pt idx="38">
                  <c:v>6686.14</c:v>
                </c:pt>
                <c:pt idx="39">
                  <c:v>6935.74</c:v>
                </c:pt>
                <c:pt idx="40">
                  <c:v>7407.8</c:v>
                </c:pt>
                <c:pt idx="41">
                  <c:v>6987.84</c:v>
                </c:pt>
                <c:pt idx="42">
                  <c:v>3598.7</c:v>
                </c:pt>
                <c:pt idx="43">
                  <c:v>2950.29</c:v>
                </c:pt>
                <c:pt idx="44">
                  <c:v>6563.96</c:v>
                </c:pt>
                <c:pt idx="45">
                  <c:v>5845.5</c:v>
                </c:pt>
                <c:pt idx="46">
                  <c:v>4167.88</c:v>
                </c:pt>
                <c:pt idx="47">
                  <c:v>3935.22</c:v>
                </c:pt>
                <c:pt idx="48">
                  <c:v>2393.29</c:v>
                </c:pt>
                <c:pt idx="49">
                  <c:v>7592.01</c:v>
                </c:pt>
                <c:pt idx="50">
                  <c:v>4307.6400000000003</c:v>
                </c:pt>
                <c:pt idx="51">
                  <c:v>3075.32</c:v>
                </c:pt>
                <c:pt idx="52">
                  <c:v>3777.63</c:v>
                </c:pt>
                <c:pt idx="53">
                  <c:v>2512.08</c:v>
                </c:pt>
                <c:pt idx="54">
                  <c:v>3098.05</c:v>
                </c:pt>
                <c:pt idx="55">
                  <c:v>2153.29</c:v>
                </c:pt>
                <c:pt idx="56">
                  <c:v>6397.05</c:v>
                </c:pt>
                <c:pt idx="57">
                  <c:v>4686.96</c:v>
                </c:pt>
                <c:pt idx="58">
                  <c:v>7706.96</c:v>
                </c:pt>
                <c:pt idx="59">
                  <c:v>6020.7</c:v>
                </c:pt>
                <c:pt idx="60">
                  <c:v>6636.92</c:v>
                </c:pt>
                <c:pt idx="61">
                  <c:v>6913.83</c:v>
                </c:pt>
                <c:pt idx="62">
                  <c:v>5573.49</c:v>
                </c:pt>
                <c:pt idx="63">
                  <c:v>7987.22</c:v>
                </c:pt>
                <c:pt idx="64">
                  <c:v>6872.91</c:v>
                </c:pt>
                <c:pt idx="65">
                  <c:v>3209.93</c:v>
                </c:pt>
                <c:pt idx="66">
                  <c:v>4775.34</c:v>
                </c:pt>
                <c:pt idx="67">
                  <c:v>2547.36</c:v>
                </c:pt>
                <c:pt idx="68">
                  <c:v>2504.9499999999998</c:v>
                </c:pt>
                <c:pt idx="69">
                  <c:v>1789.87</c:v>
                </c:pt>
                <c:pt idx="70">
                  <c:v>6211.91</c:v>
                </c:pt>
                <c:pt idx="71">
                  <c:v>3378.87</c:v>
                </c:pt>
                <c:pt idx="72">
                  <c:v>8146.91</c:v>
                </c:pt>
                <c:pt idx="73">
                  <c:v>3178.34</c:v>
                </c:pt>
                <c:pt idx="74">
                  <c:v>4636.9399999999996</c:v>
                </c:pt>
                <c:pt idx="75">
                  <c:v>4809.53</c:v>
                </c:pt>
                <c:pt idx="76">
                  <c:v>6172.46</c:v>
                </c:pt>
                <c:pt idx="77">
                  <c:v>4665.3500000000004</c:v>
                </c:pt>
                <c:pt idx="78">
                  <c:v>5887.64</c:v>
                </c:pt>
                <c:pt idx="79">
                  <c:v>11630.72</c:v>
                </c:pt>
                <c:pt idx="80">
                  <c:v>9069.85</c:v>
                </c:pt>
                <c:pt idx="81">
                  <c:v>5526.33</c:v>
                </c:pt>
                <c:pt idx="82">
                  <c:v>8735.39</c:v>
                </c:pt>
                <c:pt idx="83">
                  <c:v>5392.99</c:v>
                </c:pt>
                <c:pt idx="84">
                  <c:v>4587.4799999999996</c:v>
                </c:pt>
                <c:pt idx="85">
                  <c:v>4505.32</c:v>
                </c:pt>
                <c:pt idx="86">
                  <c:v>5151.68</c:v>
                </c:pt>
                <c:pt idx="87">
                  <c:v>8706.75</c:v>
                </c:pt>
                <c:pt idx="88">
                  <c:v>6326.92</c:v>
                </c:pt>
                <c:pt idx="89">
                  <c:v>3245.22</c:v>
                </c:pt>
                <c:pt idx="90">
                  <c:v>4099.54</c:v>
                </c:pt>
                <c:pt idx="91">
                  <c:v>4315.62</c:v>
                </c:pt>
                <c:pt idx="92">
                  <c:v>9464.9599999999991</c:v>
                </c:pt>
                <c:pt idx="93">
                  <c:v>9213.36</c:v>
                </c:pt>
                <c:pt idx="94">
                  <c:v>8168.91</c:v>
                </c:pt>
                <c:pt idx="95">
                  <c:v>3410.34</c:v>
                </c:pt>
                <c:pt idx="96">
                  <c:v>6297.66</c:v>
                </c:pt>
                <c:pt idx="97">
                  <c:v>4761.32</c:v>
                </c:pt>
                <c:pt idx="98">
                  <c:v>7931.61</c:v>
                </c:pt>
                <c:pt idx="99">
                  <c:v>7594.62</c:v>
                </c:pt>
                <c:pt idx="100">
                  <c:v>7993.33</c:v>
                </c:pt>
                <c:pt idx="101">
                  <c:v>4778.3599999999997</c:v>
                </c:pt>
                <c:pt idx="102">
                  <c:v>10259.76</c:v>
                </c:pt>
                <c:pt idx="103">
                  <c:v>9122</c:v>
                </c:pt>
                <c:pt idx="104">
                  <c:v>3714.57</c:v>
                </c:pt>
                <c:pt idx="105">
                  <c:v>8574.7900000000009</c:v>
                </c:pt>
                <c:pt idx="106">
                  <c:v>5801</c:v>
                </c:pt>
                <c:pt idx="107">
                  <c:v>4533.26</c:v>
                </c:pt>
                <c:pt idx="108">
                  <c:v>5437.83</c:v>
                </c:pt>
                <c:pt idx="109">
                  <c:v>6829.7</c:v>
                </c:pt>
                <c:pt idx="110">
                  <c:v>4514</c:v>
                </c:pt>
                <c:pt idx="111">
                  <c:v>4246.99</c:v>
                </c:pt>
                <c:pt idx="112">
                  <c:v>10543.87</c:v>
                </c:pt>
                <c:pt idx="113">
                  <c:v>8213.73</c:v>
                </c:pt>
                <c:pt idx="114">
                  <c:v>3902.88</c:v>
                </c:pt>
                <c:pt idx="115">
                  <c:v>8848.33</c:v>
                </c:pt>
                <c:pt idx="116">
                  <c:v>5917.59</c:v>
                </c:pt>
                <c:pt idx="117">
                  <c:v>4714.8900000000003</c:v>
                </c:pt>
                <c:pt idx="118">
                  <c:v>4438.16</c:v>
                </c:pt>
                <c:pt idx="119">
                  <c:v>8407.26</c:v>
                </c:pt>
                <c:pt idx="120">
                  <c:v>3943.57</c:v>
                </c:pt>
                <c:pt idx="121">
                  <c:v>4040.67</c:v>
                </c:pt>
                <c:pt idx="122">
                  <c:v>8459.52</c:v>
                </c:pt>
                <c:pt idx="123">
                  <c:v>6662.64</c:v>
                </c:pt>
                <c:pt idx="124">
                  <c:v>4862.49</c:v>
                </c:pt>
              </c:numCache>
            </c:numRef>
          </c:val>
          <c:smooth val="0"/>
          <c:extLst>
            <c:ext xmlns:c16="http://schemas.microsoft.com/office/drawing/2014/chart" uri="{C3380CC4-5D6E-409C-BE32-E72D297353CC}">
              <c16:uniqueId val="{00000002-3092-4A8C-819D-0BD4E9A9D8B4}"/>
            </c:ext>
          </c:extLst>
        </c:ser>
        <c:ser>
          <c:idx val="3"/>
          <c:order val="3"/>
          <c:tx>
            <c:strRef>
              <c:f>Full1!$BL$108</c:f>
              <c:strCache>
                <c:ptCount val="1"/>
                <c:pt idx="0">
                  <c:v>MNE-Crs</c:v>
                </c:pt>
              </c:strCache>
            </c:strRef>
          </c:tx>
          <c:spPr>
            <a:ln w="28575" cap="rnd">
              <a:solidFill>
                <a:schemeClr val="accent4"/>
              </a:solidFill>
              <a:round/>
            </a:ln>
            <a:effectLst/>
          </c:spPr>
          <c:marker>
            <c:symbol val="none"/>
          </c:marker>
          <c:val>
            <c:numRef>
              <c:f>Full1!$BL$109:$BL$233</c:f>
              <c:numCache>
                <c:formatCode>General</c:formatCode>
                <c:ptCount val="125"/>
                <c:pt idx="0">
                  <c:v>340.73</c:v>
                </c:pt>
                <c:pt idx="1">
                  <c:v>603.75</c:v>
                </c:pt>
                <c:pt idx="2">
                  <c:v>779.58</c:v>
                </c:pt>
                <c:pt idx="3">
                  <c:v>1202.98</c:v>
                </c:pt>
                <c:pt idx="4">
                  <c:v>1206.1099999999999</c:v>
                </c:pt>
                <c:pt idx="5">
                  <c:v>1159.4000000000001</c:v>
                </c:pt>
                <c:pt idx="6">
                  <c:v>1688.08</c:v>
                </c:pt>
                <c:pt idx="7">
                  <c:v>2537.23</c:v>
                </c:pt>
                <c:pt idx="8">
                  <c:v>2976.81</c:v>
                </c:pt>
                <c:pt idx="9">
                  <c:v>6439.54</c:v>
                </c:pt>
                <c:pt idx="10">
                  <c:v>6636.95</c:v>
                </c:pt>
                <c:pt idx="11">
                  <c:v>6451.11</c:v>
                </c:pt>
                <c:pt idx="12">
                  <c:v>6761.29</c:v>
                </c:pt>
                <c:pt idx="13">
                  <c:v>1875.57</c:v>
                </c:pt>
                <c:pt idx="14">
                  <c:v>6995.27</c:v>
                </c:pt>
                <c:pt idx="15">
                  <c:v>7566.98</c:v>
                </c:pt>
                <c:pt idx="16">
                  <c:v>7118.46</c:v>
                </c:pt>
                <c:pt idx="17">
                  <c:v>7768.09</c:v>
                </c:pt>
                <c:pt idx="18">
                  <c:v>6926.67</c:v>
                </c:pt>
                <c:pt idx="19">
                  <c:v>7158.1</c:v>
                </c:pt>
                <c:pt idx="20">
                  <c:v>7275.76</c:v>
                </c:pt>
                <c:pt idx="21">
                  <c:v>7310.09</c:v>
                </c:pt>
                <c:pt idx="22">
                  <c:v>7517.24</c:v>
                </c:pt>
                <c:pt idx="23">
                  <c:v>7180.43</c:v>
                </c:pt>
                <c:pt idx="24">
                  <c:v>7597.28</c:v>
                </c:pt>
                <c:pt idx="25">
                  <c:v>7136.44</c:v>
                </c:pt>
                <c:pt idx="26">
                  <c:v>7005.59</c:v>
                </c:pt>
                <c:pt idx="27">
                  <c:v>8174.91</c:v>
                </c:pt>
                <c:pt idx="28">
                  <c:v>8621.49</c:v>
                </c:pt>
                <c:pt idx="29">
                  <c:v>7907.1</c:v>
                </c:pt>
                <c:pt idx="30">
                  <c:v>8426.07</c:v>
                </c:pt>
                <c:pt idx="31">
                  <c:v>9107.44</c:v>
                </c:pt>
                <c:pt idx="32">
                  <c:v>7981.91</c:v>
                </c:pt>
                <c:pt idx="33">
                  <c:v>9781.16</c:v>
                </c:pt>
                <c:pt idx="34">
                  <c:v>9431.4500000000007</c:v>
                </c:pt>
                <c:pt idx="35">
                  <c:v>8721.27</c:v>
                </c:pt>
                <c:pt idx="36">
                  <c:v>11154.8</c:v>
                </c:pt>
                <c:pt idx="37">
                  <c:v>9718.94</c:v>
                </c:pt>
                <c:pt idx="38">
                  <c:v>10602.11</c:v>
                </c:pt>
                <c:pt idx="39">
                  <c:v>9733.6</c:v>
                </c:pt>
                <c:pt idx="40">
                  <c:v>10228.290000000001</c:v>
                </c:pt>
                <c:pt idx="41">
                  <c:v>9977.24</c:v>
                </c:pt>
                <c:pt idx="42">
                  <c:v>13275.6</c:v>
                </c:pt>
                <c:pt idx="43">
                  <c:v>16223.37</c:v>
                </c:pt>
                <c:pt idx="44">
                  <c:v>12365.09</c:v>
                </c:pt>
                <c:pt idx="45">
                  <c:v>13615.25</c:v>
                </c:pt>
                <c:pt idx="46">
                  <c:v>12981.71</c:v>
                </c:pt>
                <c:pt idx="47">
                  <c:v>13242.82</c:v>
                </c:pt>
                <c:pt idx="48">
                  <c:v>13388.06</c:v>
                </c:pt>
                <c:pt idx="49">
                  <c:v>12685.48</c:v>
                </c:pt>
                <c:pt idx="50">
                  <c:v>13835.28</c:v>
                </c:pt>
                <c:pt idx="51">
                  <c:v>19858.78</c:v>
                </c:pt>
                <c:pt idx="52">
                  <c:v>19470.16</c:v>
                </c:pt>
                <c:pt idx="53">
                  <c:v>14151.48</c:v>
                </c:pt>
                <c:pt idx="54">
                  <c:v>14726.63</c:v>
                </c:pt>
                <c:pt idx="55">
                  <c:v>14998.52</c:v>
                </c:pt>
                <c:pt idx="56">
                  <c:v>15511.61</c:v>
                </c:pt>
                <c:pt idx="57">
                  <c:v>15214.42</c:v>
                </c:pt>
                <c:pt idx="58">
                  <c:v>13314.69</c:v>
                </c:pt>
                <c:pt idx="59">
                  <c:v>14847.35</c:v>
                </c:pt>
                <c:pt idx="60">
                  <c:v>18661.04</c:v>
                </c:pt>
                <c:pt idx="61">
                  <c:v>16646.21</c:v>
                </c:pt>
                <c:pt idx="62">
                  <c:v>15622.89</c:v>
                </c:pt>
                <c:pt idx="63">
                  <c:v>14170.96</c:v>
                </c:pt>
                <c:pt idx="64">
                  <c:v>14751.41</c:v>
                </c:pt>
                <c:pt idx="65">
                  <c:v>14779.34</c:v>
                </c:pt>
                <c:pt idx="66">
                  <c:v>20258.650000000001</c:v>
                </c:pt>
                <c:pt idx="67">
                  <c:v>14810.95</c:v>
                </c:pt>
                <c:pt idx="68">
                  <c:v>22784.23</c:v>
                </c:pt>
                <c:pt idx="69">
                  <c:v>18950.900000000001</c:v>
                </c:pt>
                <c:pt idx="70">
                  <c:v>17035.23</c:v>
                </c:pt>
                <c:pt idx="71">
                  <c:v>14277.63</c:v>
                </c:pt>
                <c:pt idx="72">
                  <c:v>17510.12</c:v>
                </c:pt>
                <c:pt idx="73">
                  <c:v>16548.009999999998</c:v>
                </c:pt>
                <c:pt idx="74">
                  <c:v>14782.02</c:v>
                </c:pt>
                <c:pt idx="75">
                  <c:v>13383.31</c:v>
                </c:pt>
                <c:pt idx="76">
                  <c:v>15525.91</c:v>
                </c:pt>
                <c:pt idx="77">
                  <c:v>15694.9</c:v>
                </c:pt>
                <c:pt idx="78">
                  <c:v>16288.91</c:v>
                </c:pt>
                <c:pt idx="79">
                  <c:v>15356.24</c:v>
                </c:pt>
                <c:pt idx="80">
                  <c:v>17509.349999999999</c:v>
                </c:pt>
                <c:pt idx="81">
                  <c:v>20342.71</c:v>
                </c:pt>
                <c:pt idx="82">
                  <c:v>29442.18</c:v>
                </c:pt>
                <c:pt idx="83">
                  <c:v>26900.39</c:v>
                </c:pt>
                <c:pt idx="84">
                  <c:v>26902.240000000002</c:v>
                </c:pt>
                <c:pt idx="85">
                  <c:v>27186.74</c:v>
                </c:pt>
                <c:pt idx="86">
                  <c:v>27435.84</c:v>
                </c:pt>
                <c:pt idx="87">
                  <c:v>28725.18</c:v>
                </c:pt>
                <c:pt idx="88">
                  <c:v>24906.080000000002</c:v>
                </c:pt>
                <c:pt idx="89">
                  <c:v>26800.79</c:v>
                </c:pt>
                <c:pt idx="90">
                  <c:v>29607.46</c:v>
                </c:pt>
                <c:pt idx="91">
                  <c:v>26575.360000000001</c:v>
                </c:pt>
                <c:pt idx="92">
                  <c:v>25633.62</c:v>
                </c:pt>
                <c:pt idx="93">
                  <c:v>26000.39</c:v>
                </c:pt>
                <c:pt idx="94">
                  <c:v>29557.01</c:v>
                </c:pt>
                <c:pt idx="95">
                  <c:v>30355.11</c:v>
                </c:pt>
                <c:pt idx="96">
                  <c:v>30164.78</c:v>
                </c:pt>
                <c:pt idx="97">
                  <c:v>27824.79</c:v>
                </c:pt>
                <c:pt idx="98">
                  <c:v>27103.95</c:v>
                </c:pt>
                <c:pt idx="99">
                  <c:v>30347.919999999998</c:v>
                </c:pt>
                <c:pt idx="100">
                  <c:v>27244.99</c:v>
                </c:pt>
                <c:pt idx="101">
                  <c:v>30295.77</c:v>
                </c:pt>
                <c:pt idx="102">
                  <c:v>30815.86</c:v>
                </c:pt>
                <c:pt idx="103">
                  <c:v>31427.31</c:v>
                </c:pt>
                <c:pt idx="104">
                  <c:v>31183.58</c:v>
                </c:pt>
                <c:pt idx="105">
                  <c:v>34687.760000000002</c:v>
                </c:pt>
                <c:pt idx="106">
                  <c:v>31610.58</c:v>
                </c:pt>
                <c:pt idx="107">
                  <c:v>30927.15</c:v>
                </c:pt>
                <c:pt idx="108">
                  <c:v>31508.91</c:v>
                </c:pt>
                <c:pt idx="109">
                  <c:v>32490.53</c:v>
                </c:pt>
                <c:pt idx="110">
                  <c:v>31214.71</c:v>
                </c:pt>
                <c:pt idx="111">
                  <c:v>32745.84</c:v>
                </c:pt>
                <c:pt idx="112">
                  <c:v>30566.42</c:v>
                </c:pt>
                <c:pt idx="113">
                  <c:v>31961.66</c:v>
                </c:pt>
                <c:pt idx="114">
                  <c:v>30579</c:v>
                </c:pt>
                <c:pt idx="115">
                  <c:v>32124.6</c:v>
                </c:pt>
                <c:pt idx="116">
                  <c:v>31887.98</c:v>
                </c:pt>
                <c:pt idx="117">
                  <c:v>31068.57</c:v>
                </c:pt>
                <c:pt idx="118">
                  <c:v>30997.4</c:v>
                </c:pt>
                <c:pt idx="119">
                  <c:v>30927.24</c:v>
                </c:pt>
                <c:pt idx="120">
                  <c:v>32232.04</c:v>
                </c:pt>
                <c:pt idx="121">
                  <c:v>36416.559999999998</c:v>
                </c:pt>
                <c:pt idx="122">
                  <c:v>36053.980000000003</c:v>
                </c:pt>
                <c:pt idx="123">
                  <c:v>32620.57</c:v>
                </c:pt>
                <c:pt idx="124">
                  <c:v>33404.86</c:v>
                </c:pt>
              </c:numCache>
            </c:numRef>
          </c:val>
          <c:smooth val="0"/>
          <c:extLst>
            <c:ext xmlns:c16="http://schemas.microsoft.com/office/drawing/2014/chart" uri="{C3380CC4-5D6E-409C-BE32-E72D297353CC}">
              <c16:uniqueId val="{00000003-3092-4A8C-819D-0BD4E9A9D8B4}"/>
            </c:ext>
          </c:extLst>
        </c:ser>
        <c:ser>
          <c:idx val="4"/>
          <c:order val="4"/>
          <c:tx>
            <c:strRef>
              <c:f>Full1!$BM$108</c:f>
              <c:strCache>
                <c:ptCount val="1"/>
                <c:pt idx="0">
                  <c:v>MNE-ME-Crs</c:v>
                </c:pt>
              </c:strCache>
            </c:strRef>
          </c:tx>
          <c:spPr>
            <a:ln w="28575" cap="rnd">
              <a:solidFill>
                <a:schemeClr val="accent5"/>
              </a:solidFill>
              <a:round/>
            </a:ln>
            <a:effectLst/>
          </c:spPr>
          <c:marker>
            <c:symbol val="none"/>
          </c:marker>
          <c:val>
            <c:numRef>
              <c:f>Full1!$BM$109:$BM$233</c:f>
              <c:numCache>
                <c:formatCode>General</c:formatCode>
                <c:ptCount val="125"/>
                <c:pt idx="0">
                  <c:v>297.82</c:v>
                </c:pt>
                <c:pt idx="1">
                  <c:v>802.36</c:v>
                </c:pt>
                <c:pt idx="2">
                  <c:v>1014.27</c:v>
                </c:pt>
                <c:pt idx="3">
                  <c:v>1309.53</c:v>
                </c:pt>
                <c:pt idx="4">
                  <c:v>2062.39</c:v>
                </c:pt>
                <c:pt idx="5">
                  <c:v>3802.15</c:v>
                </c:pt>
                <c:pt idx="6">
                  <c:v>7434.85</c:v>
                </c:pt>
                <c:pt idx="7">
                  <c:v>6844.57</c:v>
                </c:pt>
                <c:pt idx="8">
                  <c:v>7296.74</c:v>
                </c:pt>
                <c:pt idx="9">
                  <c:v>6913.65</c:v>
                </c:pt>
                <c:pt idx="10">
                  <c:v>6402.08</c:v>
                </c:pt>
                <c:pt idx="11">
                  <c:v>5394.73</c:v>
                </c:pt>
                <c:pt idx="12">
                  <c:v>7585.78</c:v>
                </c:pt>
                <c:pt idx="13">
                  <c:v>4674.71</c:v>
                </c:pt>
                <c:pt idx="14">
                  <c:v>5893.07</c:v>
                </c:pt>
                <c:pt idx="15">
                  <c:v>6973.17</c:v>
                </c:pt>
                <c:pt idx="16">
                  <c:v>6103.18</c:v>
                </c:pt>
                <c:pt idx="17">
                  <c:v>7602.18</c:v>
                </c:pt>
                <c:pt idx="18">
                  <c:v>5175.96</c:v>
                </c:pt>
                <c:pt idx="19">
                  <c:v>5384.15</c:v>
                </c:pt>
                <c:pt idx="20">
                  <c:v>6499.75</c:v>
                </c:pt>
                <c:pt idx="21">
                  <c:v>5103.8900000000003</c:v>
                </c:pt>
                <c:pt idx="22">
                  <c:v>7438.02</c:v>
                </c:pt>
                <c:pt idx="23">
                  <c:v>5421.45</c:v>
                </c:pt>
                <c:pt idx="24">
                  <c:v>7505.56</c:v>
                </c:pt>
                <c:pt idx="25">
                  <c:v>9024.06</c:v>
                </c:pt>
                <c:pt idx="26">
                  <c:v>8378.7800000000007</c:v>
                </c:pt>
                <c:pt idx="27">
                  <c:v>10327.34</c:v>
                </c:pt>
                <c:pt idx="28">
                  <c:v>9565.0300000000007</c:v>
                </c:pt>
                <c:pt idx="29">
                  <c:v>9813.25</c:v>
                </c:pt>
                <c:pt idx="30">
                  <c:v>10062.530000000001</c:v>
                </c:pt>
                <c:pt idx="31">
                  <c:v>8486.6299999999992</c:v>
                </c:pt>
                <c:pt idx="32">
                  <c:v>10128.969999999999</c:v>
                </c:pt>
                <c:pt idx="33">
                  <c:v>10702.57</c:v>
                </c:pt>
                <c:pt idx="34">
                  <c:v>10368.94</c:v>
                </c:pt>
                <c:pt idx="35">
                  <c:v>10072.879999999999</c:v>
                </c:pt>
                <c:pt idx="36">
                  <c:v>11132.21</c:v>
                </c:pt>
                <c:pt idx="37">
                  <c:v>10866.23</c:v>
                </c:pt>
                <c:pt idx="38">
                  <c:v>10225.040000000001</c:v>
                </c:pt>
                <c:pt idx="39">
                  <c:v>11034.28</c:v>
                </c:pt>
                <c:pt idx="40">
                  <c:v>10574.93</c:v>
                </c:pt>
                <c:pt idx="41">
                  <c:v>10304.68</c:v>
                </c:pt>
                <c:pt idx="42">
                  <c:v>10139.42</c:v>
                </c:pt>
                <c:pt idx="43">
                  <c:v>10858.98</c:v>
                </c:pt>
                <c:pt idx="44">
                  <c:v>11514.02</c:v>
                </c:pt>
                <c:pt idx="45">
                  <c:v>10891.25</c:v>
                </c:pt>
                <c:pt idx="46">
                  <c:v>11244.51</c:v>
                </c:pt>
                <c:pt idx="47">
                  <c:v>11179.33</c:v>
                </c:pt>
                <c:pt idx="48">
                  <c:v>10393.18</c:v>
                </c:pt>
                <c:pt idx="49">
                  <c:v>13169.71</c:v>
                </c:pt>
                <c:pt idx="50">
                  <c:v>11850.69</c:v>
                </c:pt>
                <c:pt idx="51">
                  <c:v>13128.83</c:v>
                </c:pt>
                <c:pt idx="52">
                  <c:v>13818.23</c:v>
                </c:pt>
                <c:pt idx="53">
                  <c:v>13471.44</c:v>
                </c:pt>
                <c:pt idx="54">
                  <c:v>16099.34</c:v>
                </c:pt>
                <c:pt idx="55">
                  <c:v>13223.89</c:v>
                </c:pt>
                <c:pt idx="56">
                  <c:v>13229.24</c:v>
                </c:pt>
                <c:pt idx="57">
                  <c:v>14746.86</c:v>
                </c:pt>
                <c:pt idx="58">
                  <c:v>14287.3</c:v>
                </c:pt>
                <c:pt idx="59">
                  <c:v>14762.18</c:v>
                </c:pt>
                <c:pt idx="60">
                  <c:v>13875.23</c:v>
                </c:pt>
                <c:pt idx="61">
                  <c:v>15369.93</c:v>
                </c:pt>
                <c:pt idx="62">
                  <c:v>15682.74</c:v>
                </c:pt>
                <c:pt idx="63">
                  <c:v>18497.240000000002</c:v>
                </c:pt>
                <c:pt idx="64">
                  <c:v>18286.21</c:v>
                </c:pt>
                <c:pt idx="65">
                  <c:v>17087.61</c:v>
                </c:pt>
                <c:pt idx="66">
                  <c:v>18386.16</c:v>
                </c:pt>
                <c:pt idx="67">
                  <c:v>18581.86</c:v>
                </c:pt>
                <c:pt idx="68">
                  <c:v>16723.37</c:v>
                </c:pt>
                <c:pt idx="69">
                  <c:v>16470.8</c:v>
                </c:pt>
                <c:pt idx="70">
                  <c:v>16972.71</c:v>
                </c:pt>
                <c:pt idx="71">
                  <c:v>16704.96</c:v>
                </c:pt>
                <c:pt idx="72">
                  <c:v>18302.87</c:v>
                </c:pt>
                <c:pt idx="73">
                  <c:v>16869.61</c:v>
                </c:pt>
                <c:pt idx="74">
                  <c:v>16836.740000000002</c:v>
                </c:pt>
                <c:pt idx="75">
                  <c:v>17663.89</c:v>
                </c:pt>
                <c:pt idx="76">
                  <c:v>16099.27</c:v>
                </c:pt>
                <c:pt idx="77">
                  <c:v>16399.73</c:v>
                </c:pt>
                <c:pt idx="78">
                  <c:v>17080.599999999999</c:v>
                </c:pt>
                <c:pt idx="79">
                  <c:v>19208.080000000002</c:v>
                </c:pt>
                <c:pt idx="80">
                  <c:v>17083.599999999999</c:v>
                </c:pt>
                <c:pt idx="81">
                  <c:v>17065.25</c:v>
                </c:pt>
                <c:pt idx="82">
                  <c:v>19108.14</c:v>
                </c:pt>
                <c:pt idx="83">
                  <c:v>17506.89</c:v>
                </c:pt>
                <c:pt idx="84">
                  <c:v>19048.73</c:v>
                </c:pt>
                <c:pt idx="85">
                  <c:v>19717.75</c:v>
                </c:pt>
                <c:pt idx="86">
                  <c:v>21476.04</c:v>
                </c:pt>
                <c:pt idx="87">
                  <c:v>18395.37</c:v>
                </c:pt>
                <c:pt idx="88">
                  <c:v>21375.99</c:v>
                </c:pt>
                <c:pt idx="89">
                  <c:v>19111.900000000001</c:v>
                </c:pt>
                <c:pt idx="90">
                  <c:v>19268.37</c:v>
                </c:pt>
                <c:pt idx="91">
                  <c:v>19476.419999999998</c:v>
                </c:pt>
                <c:pt idx="92">
                  <c:v>20449.38</c:v>
                </c:pt>
                <c:pt idx="93">
                  <c:v>19383.509999999998</c:v>
                </c:pt>
                <c:pt idx="94">
                  <c:v>19905.349999999999</c:v>
                </c:pt>
                <c:pt idx="95">
                  <c:v>18545.66</c:v>
                </c:pt>
                <c:pt idx="96">
                  <c:v>19948.32</c:v>
                </c:pt>
                <c:pt idx="97">
                  <c:v>20012.900000000001</c:v>
                </c:pt>
                <c:pt idx="98">
                  <c:v>19628.88</c:v>
                </c:pt>
                <c:pt idx="99">
                  <c:v>18849.560000000001</c:v>
                </c:pt>
                <c:pt idx="100">
                  <c:v>18758.439999999999</c:v>
                </c:pt>
                <c:pt idx="101">
                  <c:v>19169.29</c:v>
                </c:pt>
                <c:pt idx="102">
                  <c:v>21804.91</c:v>
                </c:pt>
                <c:pt idx="103">
                  <c:v>18235.72</c:v>
                </c:pt>
                <c:pt idx="104">
                  <c:v>20452.439999999999</c:v>
                </c:pt>
                <c:pt idx="105">
                  <c:v>21604.41</c:v>
                </c:pt>
                <c:pt idx="106">
                  <c:v>21924.12</c:v>
                </c:pt>
                <c:pt idx="107">
                  <c:v>20117.53</c:v>
                </c:pt>
                <c:pt idx="108">
                  <c:v>22678.01</c:v>
                </c:pt>
                <c:pt idx="109">
                  <c:v>21392.78</c:v>
                </c:pt>
                <c:pt idx="110">
                  <c:v>22411.77</c:v>
                </c:pt>
                <c:pt idx="111">
                  <c:v>22001.81</c:v>
                </c:pt>
                <c:pt idx="112">
                  <c:v>22519.42</c:v>
                </c:pt>
                <c:pt idx="113">
                  <c:v>21796.68</c:v>
                </c:pt>
                <c:pt idx="114">
                  <c:v>22755.81</c:v>
                </c:pt>
                <c:pt idx="115">
                  <c:v>19215.59</c:v>
                </c:pt>
                <c:pt idx="116">
                  <c:v>24162.62</c:v>
                </c:pt>
                <c:pt idx="117">
                  <c:v>23760.13</c:v>
                </c:pt>
                <c:pt idx="118">
                  <c:v>22406.09</c:v>
                </c:pt>
                <c:pt idx="119">
                  <c:v>22033.71</c:v>
                </c:pt>
                <c:pt idx="120">
                  <c:v>21164.43</c:v>
                </c:pt>
                <c:pt idx="121">
                  <c:v>21428.11</c:v>
                </c:pt>
                <c:pt idx="122">
                  <c:v>22620.85</c:v>
                </c:pt>
                <c:pt idx="123">
                  <c:v>23198.45</c:v>
                </c:pt>
                <c:pt idx="124">
                  <c:v>23591.9</c:v>
                </c:pt>
              </c:numCache>
            </c:numRef>
          </c:val>
          <c:smooth val="0"/>
          <c:extLst>
            <c:ext xmlns:c16="http://schemas.microsoft.com/office/drawing/2014/chart" uri="{C3380CC4-5D6E-409C-BE32-E72D297353CC}">
              <c16:uniqueId val="{00000004-3092-4A8C-819D-0BD4E9A9D8B4}"/>
            </c:ext>
          </c:extLst>
        </c:ser>
        <c:dLbls>
          <c:showLegendKey val="0"/>
          <c:showVal val="0"/>
          <c:showCatName val="0"/>
          <c:showSerName val="0"/>
          <c:showPercent val="0"/>
          <c:showBubbleSize val="0"/>
        </c:dLbls>
        <c:smooth val="0"/>
        <c:axId val="370367968"/>
        <c:axId val="370389568"/>
      </c:lineChart>
      <c:catAx>
        <c:axId val="370367968"/>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GENERACIÓ</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89568"/>
        <c:crosses val="autoZero"/>
        <c:auto val="1"/>
        <c:lblAlgn val="ctr"/>
        <c:lblOffset val="100"/>
        <c:noMultiLvlLbl val="0"/>
      </c:catAx>
      <c:valAx>
        <c:axId val="37038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ca-ES" sz="600"/>
                  <a:t>FITNESS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crossAx val="370367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39.529"/>
    </inkml:context>
    <inkml:brush xml:id="br0">
      <inkml:brushProperty name="width" value="0.35" units="cm"/>
      <inkml:brushProperty name="height" value="0.35" units="cm"/>
      <inkml:brushProperty name="color" value="#008C3A"/>
    </inkml:brush>
  </inkml:definitions>
  <inkml:trace contextRef="#ctx0" brushRef="#br0">1727 415 24575,'-23'0'0,"0"1"0,0 0 0,0 2 0,1 1 0,-27 8 0,38-9 0,0 2 0,0-1 0,1 1 0,-1 1 0,1 0 0,1 1 0,-1 0 0,1 0 0,0 1 0,1 0 0,0 0 0,-8 11 0,-2 4 0,-19 23 0,-39 67 0,7-9 0,43-66 0,-38 70 0,-13 44 0,-24 51 0,66-120 0,18-40 0,-1-2 0,-2 0 0,-27 39 0,27-48 0,-23 52 0,27-53 0,-46 102 0,-1-9 0,47-91 0,0 1 0,-13 49 0,16-46 0,-31 66 0,36-84 0,0 0 0,2 0 0,0 1 0,1 0 0,-3 27 0,-2 8 0,-48 163 0,22-90 0,17-39 0,15-60 0,-2 0 0,-18 50 0,17-58 0,1 1 0,1 0 0,-4 41 0,7-41 0,-1 0 0,-1 0 0,-1 0 0,-9 23 0,0-3 0,1 1 0,3 1 0,-9 75 0,14-83 0,-9 31 0,8-46 0,2-1 0,-3 31 0,4-23 0,-1 1 0,-2-1 0,-12 36 0,10-39 0,1 1 0,1 1 0,1-1 0,-1 32 0,3-16 0,-10 54 0,7-55 0,-4 63 0,11-28 0,0-32 0,-1-1 0,-3 1 0,-13 76 0,8-69 0,2 0 0,2 0 0,3 0 0,5 56 0,-1 9 0,-1-7 0,-5 126 0,-13-151 0,11-61 0,1-1 0,-3 37 0,5 624 0,5-331 0,-1-327 0,1 0 0,1 0 0,1-1 0,1 0 0,1 0 0,18 38 0,6 24 0,-17-30 0,12 78 0,-4-11 0,-8-50 0,-8-40 0,1 0 0,19 54 0,-12-46 0,9 46 0,-18-65 0,9 34 0,47 220 0,-53-238 0,1 0 0,25 60 0,3 9 0,66 174 0,-88-249 0,30 45 0,-14-26 0,-13-24 0,2-1 0,1-1 0,1-1 0,38 34 0,-39-38 0,67 52 0,-63-53 0,0-2 0,39 21 0,-37-23 0,-1 1 0,32 26 0,-38-29 0,0 0 0,0-1 0,1-1 0,1-1 0,41 13 0,-8-2 0,191 57 0,-210-68 0,85 25 0,34-2 0,-23-4 0,-96-19 0,1-2 0,1-1 0,63 3 0,-58-8 0,78 16 0,-65-9 0,15 6 0,-47-9 0,1-2 0,44 4 0,-13-7 0,-1-1 0,1 3 0,60 11 0,-101-12 0,1 1 0,0-2 0,0 0 0,0-1 0,0-1 0,0 0 0,0-1 0,26-7 0,-14 5 0,0 0 0,0 1 0,43 3 0,-45 0 0,0 0 0,0-1 0,0-2 0,35-8 0,-31 4 0,1 2 0,52-3 0,-59 7 0,0-1 0,0-1 0,0-1 0,0-1 0,35-13 0,-40 12 0,1 0 0,0 1 0,-1 1 0,1 1 0,0 1 0,29 0 0,4-1 0,-41 1 0,0-1 0,-1 0 0,1 0 0,-1-1 0,0-1 0,15-7 0,40-15 0,-18 11 0,-2-2 0,0-2 0,47-28 0,-4 2 0,214-121 0,-278 152 0,9-7 0,-2 0 0,40-36 0,15-15 0,-67 58 0,0 1 0,1 0 0,28-12 0,-29 15 0,0 0 0,-1 0 0,0-2 0,22-20 0,12-12 0,113-74 0,-84 64 0,-46 30 0,2-1 0,-1-1 0,37-36 0,176-188 0,-238 238 0,-1-1 0,15-24 0,19-23 0,-19 30 0,39-61 0,-44 60 0,2 0 0,30-33 0,-40 49 0,-1 0 0,0-2 0,-1 1 0,13-32 0,13-19 0,7 2 0,-26 41 0,0-2 0,-2 0 0,-1 0 0,20-52 0,-30 68 0,0 0 0,0 1 0,1 0 0,1 0 0,14-17 0,16-26 0,-18 18 0,-1 0 0,-2-2 0,-1 0 0,-3-1 0,12-53 0,-18 66 0,1 1 0,13-30 0,9-31 0,-24 68 0,1 1 0,15-30 0,-13 31 0,-1-1 0,9-30 0,-7 19 0,0 0 0,18-34 0,-18 44 0,-1 0 0,0-1 0,-2-1 0,0 1 0,-1-1 0,5-38 0,-9 47 0,0-30 0,3 0 0,8-40 0,19-108 0,-25 152 0,-2 0 0,-1 0 0,-5-70 0,3-44 0,15 65 0,-11 63 0,0-1 0,1-35 0,-5-7 0,-1 27 0,1 0 0,2 1 0,10-49 0,-5 35 0,-2 0 0,-2-1 0,-3 0 0,-5-53 0,1-11 0,3-417 0,-1 513 0,-1 0 0,-1 1 0,-6-23 0,-6-45 0,11 52 0,-11-48 0,1 13 0,-38-140 0,48 196 0,-2-5 0,-6-21 0,-8-52 0,12 52 0,-16-47 0,12 48 0,-7-46 0,-15-78 0,7 45 0,-30-89 0,24 100 0,-16-27 0,3 11 0,-8-18 0,20 56 0,18 44 0,-2 0 0,-28-48 0,27 52 0,2 0 0,-17-51 0,-14-32 0,-121-232 0,139 298 0,-2 3 0,-2 0 0,-3 2 0,-61-64 0,47 45 0,37 48 0,-31-36 0,-9-3 0,14 15 0,-53-43 0,39 38 0,36 32 0,-1 0 0,0 1 0,-1 1 0,-42-23 0,-57-28 0,78 42 0,-1 1 0,-64-25 0,0 7 0,-39-13 0,66 32 0,-1 4 0,-101-11 0,102 15 0,53 9 0,0 0 0,-32-1 0,-104-10 0,105 8 0,-69 0 0,63 9 0,18 0 0,0-1 0,-1-2 0,-81-15 0,76 8 0,0 3 0,0 3 0,-1 1 0,-54 6 0,-10-1 0,-6-5 0,-131 5 0,168 12 0,62-10 0,-1 0 0,-32 1 0,10-5 0,11-1 0,-1 1 0,1 3 0,-46 9 0,46-7 0,0-2 0,0-1 0,0-2 0,-44-3 0,-65 3 0,59 14 0,61-10 0,1 0 0,-33 1 0,21-5 0,1 1 0,-67 14 0,78-11 0,-160 34 0,-100 24 0,266-60 0,0 2 0,0 0 0,-24 11 0,26-9 0,1-1 0,-2-1 0,1 0 0,-24 3 0,19-5 0,1 1 0,-1 2 0,-36 14 0,4-1 0,-2-3 0,19-6 0,-41 18 0,-74 25 132,21-9-1629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16:58:41.134"/>
    </inkml:context>
    <inkml:brush xml:id="br0">
      <inkml:brushProperty name="width" value="0.35" units="cm"/>
      <inkml:brushProperty name="height" value="0.35" units="cm"/>
      <inkml:brushProperty name="color" value="#008C3A"/>
    </inkml:brush>
  </inkml:definitions>
  <inkml:trace contextRef="#ctx0" brushRef="#br0">1 1037 24575,'6'-3'0,"0"1"0,0-1 0,0 0 0,-1-1 0,1 1 0,-1-1 0,0 0 0,0 0 0,0-1 0,0 0 0,-1 1 0,5-7 0,3-3 0,9-8 0,31-46 0,-34 43 0,34-37 0,-6 16 0,1 3 0,60-43 0,-91 73 0,-1 0 0,0-1 0,-1-1 0,15-20 0,-16 18 0,2 0 0,1 1 0,21-19 0,107-72 0,-21 10 0,-84 68 0,46-24 0,-77 49 0,17-9 0,51-19 0,19-10 0,-73 31-136,1 1-1,0 1 1,0 1-1,1 1 1,0 1-1,0 2 1,1 0-1,-1 1 0,44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F4EA-B45B-4788-8135-769EA69C61CB}" type="datetimeFigureOut">
              <a:rPr lang="ca-ES" smtClean="0"/>
              <a:t>10/12/2024</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3F080-ECF3-415A-84A6-DF6D3BEC8CB2}" type="slidenum">
              <a:rPr lang="ca-ES" smtClean="0"/>
              <a:t>‹#›</a:t>
            </a:fld>
            <a:endParaRPr lang="ca-ES"/>
          </a:p>
        </p:txBody>
      </p:sp>
    </p:spTree>
    <p:extLst>
      <p:ext uri="{BB962C8B-B14F-4D97-AF65-F5344CB8AC3E}">
        <p14:creationId xmlns:p14="http://schemas.microsoft.com/office/powerpoint/2010/main" val="322303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7365-59ED-522C-C8CB-2069B5B6D1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F7372F-A2B5-0680-CECA-A013394FE1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E33374-AE4A-C29B-6966-2404560868E8}"/>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329A0F-C8BB-3075-7FC4-AD32390E0EDB}"/>
              </a:ext>
            </a:extLst>
          </p:cNvPr>
          <p:cNvSpPr>
            <a:spLocks noGrp="1"/>
          </p:cNvSpPr>
          <p:nvPr>
            <p:ph type="sldNum" sz="quarter" idx="5"/>
          </p:nvPr>
        </p:nvSpPr>
        <p:spPr/>
        <p:txBody>
          <a:bodyPr/>
          <a:lstStyle/>
          <a:p>
            <a:fld id="{AA93F080-ECF3-415A-84A6-DF6D3BEC8CB2}" type="slidenum">
              <a:rPr lang="ca-ES" smtClean="0"/>
              <a:t>17</a:t>
            </a:fld>
            <a:endParaRPr lang="ca-ES"/>
          </a:p>
        </p:txBody>
      </p:sp>
    </p:spTree>
    <p:extLst>
      <p:ext uri="{BB962C8B-B14F-4D97-AF65-F5344CB8AC3E}">
        <p14:creationId xmlns:p14="http://schemas.microsoft.com/office/powerpoint/2010/main" val="2073665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82AF-199A-EA2F-E53F-520D948253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1EBA74-B468-5646-A556-014CD7FDC9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D0116F-9318-945E-854D-980B63EFA2DA}"/>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A2391943-7DF4-F8C1-F3F4-257C40E12384}"/>
              </a:ext>
            </a:extLst>
          </p:cNvPr>
          <p:cNvSpPr>
            <a:spLocks noGrp="1"/>
          </p:cNvSpPr>
          <p:nvPr>
            <p:ph type="sldNum" sz="quarter" idx="5"/>
          </p:nvPr>
        </p:nvSpPr>
        <p:spPr/>
        <p:txBody>
          <a:bodyPr/>
          <a:lstStyle/>
          <a:p>
            <a:fld id="{AA93F080-ECF3-415A-84A6-DF6D3BEC8CB2}" type="slidenum">
              <a:rPr lang="ca-ES" smtClean="0"/>
              <a:t>18</a:t>
            </a:fld>
            <a:endParaRPr lang="ca-ES"/>
          </a:p>
        </p:txBody>
      </p:sp>
    </p:spTree>
    <p:extLst>
      <p:ext uri="{BB962C8B-B14F-4D97-AF65-F5344CB8AC3E}">
        <p14:creationId xmlns:p14="http://schemas.microsoft.com/office/powerpoint/2010/main" val="1247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FDF5B-3C0C-2915-0101-85D7F2ACE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DA0EA81-3810-BEDF-3694-12B1D736D6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AD8AF4-ADC5-0412-D0AA-11C80FE23F1B}"/>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D5406DA2-8C29-CAC7-282C-810A66E616A0}"/>
              </a:ext>
            </a:extLst>
          </p:cNvPr>
          <p:cNvSpPr>
            <a:spLocks noGrp="1"/>
          </p:cNvSpPr>
          <p:nvPr>
            <p:ph type="sldNum" sz="quarter" idx="5"/>
          </p:nvPr>
        </p:nvSpPr>
        <p:spPr/>
        <p:txBody>
          <a:bodyPr/>
          <a:lstStyle/>
          <a:p>
            <a:fld id="{AA93F080-ECF3-415A-84A6-DF6D3BEC8CB2}" type="slidenum">
              <a:rPr lang="ca-ES" smtClean="0"/>
              <a:t>19</a:t>
            </a:fld>
            <a:endParaRPr lang="ca-ES"/>
          </a:p>
        </p:txBody>
      </p:sp>
    </p:spTree>
    <p:extLst>
      <p:ext uri="{BB962C8B-B14F-4D97-AF65-F5344CB8AC3E}">
        <p14:creationId xmlns:p14="http://schemas.microsoft.com/office/powerpoint/2010/main" val="110915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00220-FF5C-6EA0-C659-C91EC82BD9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B5AB2D4-BCA8-4E8E-2BCE-F2ADDAAEC7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7D7DD0-B426-CA5C-EE0A-087D927C420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0BA684CF-AD7A-5B5C-37EE-490BA019717A}"/>
              </a:ext>
            </a:extLst>
          </p:cNvPr>
          <p:cNvSpPr>
            <a:spLocks noGrp="1"/>
          </p:cNvSpPr>
          <p:nvPr>
            <p:ph type="sldNum" sz="quarter" idx="5"/>
          </p:nvPr>
        </p:nvSpPr>
        <p:spPr/>
        <p:txBody>
          <a:bodyPr/>
          <a:lstStyle/>
          <a:p>
            <a:fld id="{AA93F080-ECF3-415A-84A6-DF6D3BEC8CB2}" type="slidenum">
              <a:rPr lang="ca-ES" smtClean="0"/>
              <a:t>20</a:t>
            </a:fld>
            <a:endParaRPr lang="ca-ES"/>
          </a:p>
        </p:txBody>
      </p:sp>
    </p:spTree>
    <p:extLst>
      <p:ext uri="{BB962C8B-B14F-4D97-AF65-F5344CB8AC3E}">
        <p14:creationId xmlns:p14="http://schemas.microsoft.com/office/powerpoint/2010/main" val="2302591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D5AFF-B92C-785C-57EC-644F45EBB4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5DA56A-699E-C2F8-2FF8-C52A8881F2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2D28BDF-A996-EFEE-EEFD-0F5514DE08E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8018FD2D-BAEB-163B-A363-A279A30D83B2}"/>
              </a:ext>
            </a:extLst>
          </p:cNvPr>
          <p:cNvSpPr>
            <a:spLocks noGrp="1"/>
          </p:cNvSpPr>
          <p:nvPr>
            <p:ph type="sldNum" sz="quarter" idx="5"/>
          </p:nvPr>
        </p:nvSpPr>
        <p:spPr/>
        <p:txBody>
          <a:bodyPr/>
          <a:lstStyle/>
          <a:p>
            <a:fld id="{AA93F080-ECF3-415A-84A6-DF6D3BEC8CB2}" type="slidenum">
              <a:rPr lang="ca-ES" smtClean="0"/>
              <a:t>21</a:t>
            </a:fld>
            <a:endParaRPr lang="ca-ES"/>
          </a:p>
        </p:txBody>
      </p:sp>
    </p:spTree>
    <p:extLst>
      <p:ext uri="{BB962C8B-B14F-4D97-AF65-F5344CB8AC3E}">
        <p14:creationId xmlns:p14="http://schemas.microsoft.com/office/powerpoint/2010/main" val="420669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D8B7-0BCB-8C39-1D86-8DF6F93933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ED0985-1E8E-FFF0-CB9A-2A2F288E9AD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AFD00-030F-B836-522F-D9249284B21C}"/>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ABEAB16-5B41-BEE7-3FAA-9CA8AF213945}"/>
              </a:ext>
            </a:extLst>
          </p:cNvPr>
          <p:cNvSpPr>
            <a:spLocks noGrp="1"/>
          </p:cNvSpPr>
          <p:nvPr>
            <p:ph type="sldNum" sz="quarter" idx="5"/>
          </p:nvPr>
        </p:nvSpPr>
        <p:spPr/>
        <p:txBody>
          <a:bodyPr/>
          <a:lstStyle/>
          <a:p>
            <a:fld id="{AA93F080-ECF3-415A-84A6-DF6D3BEC8CB2}" type="slidenum">
              <a:rPr lang="ca-ES" smtClean="0"/>
              <a:t>22</a:t>
            </a:fld>
            <a:endParaRPr lang="ca-ES"/>
          </a:p>
        </p:txBody>
      </p:sp>
    </p:spTree>
    <p:extLst>
      <p:ext uri="{BB962C8B-B14F-4D97-AF65-F5344CB8AC3E}">
        <p14:creationId xmlns:p14="http://schemas.microsoft.com/office/powerpoint/2010/main" val="4202366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CB846-9001-2781-8D55-CEAE1535F44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3EA6EE-589F-88F2-5199-15D64F891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8E7E7F-6A35-E7FD-AFA9-2BFBAB6B7C2F}"/>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2C34E7E0-6854-5BC4-3FDA-1522191C20A4}"/>
              </a:ext>
            </a:extLst>
          </p:cNvPr>
          <p:cNvSpPr>
            <a:spLocks noGrp="1"/>
          </p:cNvSpPr>
          <p:nvPr>
            <p:ph type="sldNum" sz="quarter" idx="5"/>
          </p:nvPr>
        </p:nvSpPr>
        <p:spPr/>
        <p:txBody>
          <a:bodyPr/>
          <a:lstStyle/>
          <a:p>
            <a:fld id="{AA93F080-ECF3-415A-84A6-DF6D3BEC8CB2}" type="slidenum">
              <a:rPr lang="ca-ES" smtClean="0"/>
              <a:t>23</a:t>
            </a:fld>
            <a:endParaRPr lang="ca-ES"/>
          </a:p>
        </p:txBody>
      </p:sp>
    </p:spTree>
    <p:extLst>
      <p:ext uri="{BB962C8B-B14F-4D97-AF65-F5344CB8AC3E}">
        <p14:creationId xmlns:p14="http://schemas.microsoft.com/office/powerpoint/2010/main" val="1615988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5E63E-3F17-A8E8-4886-5B94067AEEE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34035E-B737-C872-B6D5-6CF1704BA6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6D4849D-25B8-22FA-3442-91AE2864A9E1}"/>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565617DD-2A42-A352-E579-BEA472154D04}"/>
              </a:ext>
            </a:extLst>
          </p:cNvPr>
          <p:cNvSpPr>
            <a:spLocks noGrp="1"/>
          </p:cNvSpPr>
          <p:nvPr>
            <p:ph type="sldNum" sz="quarter" idx="5"/>
          </p:nvPr>
        </p:nvSpPr>
        <p:spPr/>
        <p:txBody>
          <a:bodyPr/>
          <a:lstStyle/>
          <a:p>
            <a:fld id="{AA93F080-ECF3-415A-84A6-DF6D3BEC8CB2}" type="slidenum">
              <a:rPr lang="ca-ES" smtClean="0"/>
              <a:t>24</a:t>
            </a:fld>
            <a:endParaRPr lang="ca-ES"/>
          </a:p>
        </p:txBody>
      </p:sp>
    </p:spTree>
    <p:extLst>
      <p:ext uri="{BB962C8B-B14F-4D97-AF65-F5344CB8AC3E}">
        <p14:creationId xmlns:p14="http://schemas.microsoft.com/office/powerpoint/2010/main" val="224568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76C83-0296-6233-A230-843CE8E98E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14C99-D481-8266-0AB2-406D2425EA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5A0673-45AB-E123-6D8B-18937955862E}"/>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4A0ADC32-41D8-2CA2-8427-D72246F09B19}"/>
              </a:ext>
            </a:extLst>
          </p:cNvPr>
          <p:cNvSpPr>
            <a:spLocks noGrp="1"/>
          </p:cNvSpPr>
          <p:nvPr>
            <p:ph type="sldNum" sz="quarter" idx="5"/>
          </p:nvPr>
        </p:nvSpPr>
        <p:spPr/>
        <p:txBody>
          <a:bodyPr/>
          <a:lstStyle/>
          <a:p>
            <a:fld id="{AA93F080-ECF3-415A-84A6-DF6D3BEC8CB2}" type="slidenum">
              <a:rPr lang="ca-ES" smtClean="0"/>
              <a:t>25</a:t>
            </a:fld>
            <a:endParaRPr lang="ca-ES"/>
          </a:p>
        </p:txBody>
      </p:sp>
    </p:spTree>
    <p:extLst>
      <p:ext uri="{BB962C8B-B14F-4D97-AF65-F5344CB8AC3E}">
        <p14:creationId xmlns:p14="http://schemas.microsoft.com/office/powerpoint/2010/main" val="3867463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E92A6-F41F-CED5-6A38-1C21D93C8F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DACC92-E762-CE72-8089-50AB36D5DF8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25704F-10C8-A011-F39B-DDEA8AF270EE}"/>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317DE013-80CE-B0B5-40EB-E522D013298A}"/>
              </a:ext>
            </a:extLst>
          </p:cNvPr>
          <p:cNvSpPr>
            <a:spLocks noGrp="1"/>
          </p:cNvSpPr>
          <p:nvPr>
            <p:ph type="sldNum" sz="quarter" idx="5"/>
          </p:nvPr>
        </p:nvSpPr>
        <p:spPr/>
        <p:txBody>
          <a:bodyPr/>
          <a:lstStyle/>
          <a:p>
            <a:fld id="{AA93F080-ECF3-415A-84A6-DF6D3BEC8CB2}" type="slidenum">
              <a:rPr lang="ca-ES" smtClean="0"/>
              <a:t>26</a:t>
            </a:fld>
            <a:endParaRPr lang="ca-ES"/>
          </a:p>
        </p:txBody>
      </p:sp>
    </p:spTree>
    <p:extLst>
      <p:ext uri="{BB962C8B-B14F-4D97-AF65-F5344CB8AC3E}">
        <p14:creationId xmlns:p14="http://schemas.microsoft.com/office/powerpoint/2010/main" val="183806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1D720-0372-2AC2-B06B-3BE464C152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145D82F-4E92-2644-8197-30A72046C23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11E5A9-5D57-2960-04F2-E82F937C1057}"/>
              </a:ext>
            </a:extLst>
          </p:cNvPr>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a:extLst>
              <a:ext uri="{FF2B5EF4-FFF2-40B4-BE49-F238E27FC236}">
                <a16:creationId xmlns:a16="http://schemas.microsoft.com/office/drawing/2014/main" id="{EE50A7D8-311D-595B-CD36-678CA262F07B}"/>
              </a:ext>
            </a:extLst>
          </p:cNvPr>
          <p:cNvSpPr>
            <a:spLocks noGrp="1"/>
          </p:cNvSpPr>
          <p:nvPr>
            <p:ph type="sldNum" sz="quarter" idx="5"/>
          </p:nvPr>
        </p:nvSpPr>
        <p:spPr/>
        <p:txBody>
          <a:bodyPr/>
          <a:lstStyle/>
          <a:p>
            <a:fld id="{AA93F080-ECF3-415A-84A6-DF6D3BEC8CB2}" type="slidenum">
              <a:rPr lang="ca-ES" smtClean="0"/>
              <a:t>2</a:t>
            </a:fld>
            <a:endParaRPr lang="ca-ES"/>
          </a:p>
        </p:txBody>
      </p:sp>
    </p:spTree>
    <p:extLst>
      <p:ext uri="{BB962C8B-B14F-4D97-AF65-F5344CB8AC3E}">
        <p14:creationId xmlns:p14="http://schemas.microsoft.com/office/powerpoint/2010/main" val="3224890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F3B2A-706D-B433-AF9D-51CBEC20C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FE26924-4494-DAE5-4EEE-A8A2A0A6817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A33D0D1-44B1-3259-495B-DE45F4BAB4C2}"/>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602C8E1C-A3E5-E2D1-E9B8-772F17B32369}"/>
              </a:ext>
            </a:extLst>
          </p:cNvPr>
          <p:cNvSpPr>
            <a:spLocks noGrp="1"/>
          </p:cNvSpPr>
          <p:nvPr>
            <p:ph type="sldNum" sz="quarter" idx="5"/>
          </p:nvPr>
        </p:nvSpPr>
        <p:spPr/>
        <p:txBody>
          <a:bodyPr/>
          <a:lstStyle/>
          <a:p>
            <a:fld id="{AA93F080-ECF3-415A-84A6-DF6D3BEC8CB2}" type="slidenum">
              <a:rPr lang="ca-ES" smtClean="0"/>
              <a:t>27</a:t>
            </a:fld>
            <a:endParaRPr lang="ca-ES"/>
          </a:p>
        </p:txBody>
      </p:sp>
    </p:spTree>
    <p:extLst>
      <p:ext uri="{BB962C8B-B14F-4D97-AF65-F5344CB8AC3E}">
        <p14:creationId xmlns:p14="http://schemas.microsoft.com/office/powerpoint/2010/main" val="112486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A2715-B524-6C7E-66A4-204C7CFFA2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211ABE-2715-885A-32D1-C7E03993B82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006A2D9-7926-CEA6-E116-832725AD14FA}"/>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BE9BFF8-9B60-71A7-9A9F-F06038F9105F}"/>
              </a:ext>
            </a:extLst>
          </p:cNvPr>
          <p:cNvSpPr>
            <a:spLocks noGrp="1"/>
          </p:cNvSpPr>
          <p:nvPr>
            <p:ph type="sldNum" sz="quarter" idx="5"/>
          </p:nvPr>
        </p:nvSpPr>
        <p:spPr/>
        <p:txBody>
          <a:bodyPr/>
          <a:lstStyle/>
          <a:p>
            <a:fld id="{AA93F080-ECF3-415A-84A6-DF6D3BEC8CB2}" type="slidenum">
              <a:rPr lang="ca-ES" smtClean="0"/>
              <a:t>28</a:t>
            </a:fld>
            <a:endParaRPr lang="ca-ES"/>
          </a:p>
        </p:txBody>
      </p:sp>
    </p:spTree>
    <p:extLst>
      <p:ext uri="{BB962C8B-B14F-4D97-AF65-F5344CB8AC3E}">
        <p14:creationId xmlns:p14="http://schemas.microsoft.com/office/powerpoint/2010/main" val="132079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500CE-89B5-C72C-3C0F-402BAA6AB1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6D875D8-3565-D753-4CC1-9AF08F45E8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F0104E-FD00-B01F-5121-239D026D6361}"/>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A442B0BF-7B21-9BA9-A6F1-84317EFAD33C}"/>
              </a:ext>
            </a:extLst>
          </p:cNvPr>
          <p:cNvSpPr>
            <a:spLocks noGrp="1"/>
          </p:cNvSpPr>
          <p:nvPr>
            <p:ph type="sldNum" sz="quarter" idx="5"/>
          </p:nvPr>
        </p:nvSpPr>
        <p:spPr/>
        <p:txBody>
          <a:bodyPr/>
          <a:lstStyle/>
          <a:p>
            <a:fld id="{AA93F080-ECF3-415A-84A6-DF6D3BEC8CB2}" type="slidenum">
              <a:rPr lang="ca-ES" smtClean="0"/>
              <a:t>29</a:t>
            </a:fld>
            <a:endParaRPr lang="ca-ES"/>
          </a:p>
        </p:txBody>
      </p:sp>
    </p:spTree>
    <p:extLst>
      <p:ext uri="{BB962C8B-B14F-4D97-AF65-F5344CB8AC3E}">
        <p14:creationId xmlns:p14="http://schemas.microsoft.com/office/powerpoint/2010/main" val="2269970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94ED-3E57-8B29-05FC-1BC2A33A14D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8F9EB-9377-CD44-B152-991BD9E579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D7AFC3-D09C-A534-F3D4-4E97BE9B2614}"/>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F3CF05A1-BFCE-6837-E867-2DBEBFD343C6}"/>
              </a:ext>
            </a:extLst>
          </p:cNvPr>
          <p:cNvSpPr>
            <a:spLocks noGrp="1"/>
          </p:cNvSpPr>
          <p:nvPr>
            <p:ph type="sldNum" sz="quarter" idx="5"/>
          </p:nvPr>
        </p:nvSpPr>
        <p:spPr/>
        <p:txBody>
          <a:bodyPr/>
          <a:lstStyle/>
          <a:p>
            <a:fld id="{AA93F080-ECF3-415A-84A6-DF6D3BEC8CB2}" type="slidenum">
              <a:rPr lang="ca-ES" smtClean="0"/>
              <a:t>30</a:t>
            </a:fld>
            <a:endParaRPr lang="ca-ES"/>
          </a:p>
        </p:txBody>
      </p:sp>
    </p:spTree>
    <p:extLst>
      <p:ext uri="{BB962C8B-B14F-4D97-AF65-F5344CB8AC3E}">
        <p14:creationId xmlns:p14="http://schemas.microsoft.com/office/powerpoint/2010/main" val="30885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5C34C-B307-F01D-A754-E897EF8564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FFE28F-B78C-AB90-B682-37AE7C16D7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7DB8F5-9A40-2BC5-9997-81294117F24D}"/>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2E2C0FC1-95A9-D268-8936-646986BB08F2}"/>
              </a:ext>
            </a:extLst>
          </p:cNvPr>
          <p:cNvSpPr>
            <a:spLocks noGrp="1"/>
          </p:cNvSpPr>
          <p:nvPr>
            <p:ph type="sldNum" sz="quarter" idx="5"/>
          </p:nvPr>
        </p:nvSpPr>
        <p:spPr/>
        <p:txBody>
          <a:bodyPr/>
          <a:lstStyle/>
          <a:p>
            <a:fld id="{AA93F080-ECF3-415A-84A6-DF6D3BEC8CB2}" type="slidenum">
              <a:rPr lang="ca-ES" smtClean="0"/>
              <a:t>31</a:t>
            </a:fld>
            <a:endParaRPr lang="ca-ES"/>
          </a:p>
        </p:txBody>
      </p:sp>
    </p:spTree>
    <p:extLst>
      <p:ext uri="{BB962C8B-B14F-4D97-AF65-F5344CB8AC3E}">
        <p14:creationId xmlns:p14="http://schemas.microsoft.com/office/powerpoint/2010/main" val="3863279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C99-8016-B24C-D837-53D42EC8861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3824CDA-57E0-9E42-1E45-62C01BB59CE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2FA975-49C8-5AFF-A743-FEFC76063A1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7892EE2-1409-D0BC-051D-F97830DB3A8C}"/>
              </a:ext>
            </a:extLst>
          </p:cNvPr>
          <p:cNvSpPr>
            <a:spLocks noGrp="1"/>
          </p:cNvSpPr>
          <p:nvPr>
            <p:ph type="sldNum" sz="quarter" idx="5"/>
          </p:nvPr>
        </p:nvSpPr>
        <p:spPr/>
        <p:txBody>
          <a:bodyPr/>
          <a:lstStyle/>
          <a:p>
            <a:fld id="{AA93F080-ECF3-415A-84A6-DF6D3BEC8CB2}" type="slidenum">
              <a:rPr lang="ca-ES" smtClean="0"/>
              <a:t>32</a:t>
            </a:fld>
            <a:endParaRPr lang="ca-ES"/>
          </a:p>
        </p:txBody>
      </p:sp>
    </p:spTree>
    <p:extLst>
      <p:ext uri="{BB962C8B-B14F-4D97-AF65-F5344CB8AC3E}">
        <p14:creationId xmlns:p14="http://schemas.microsoft.com/office/powerpoint/2010/main" val="2697734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0E66-35CE-FAF3-1D83-F3E904689D2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326B-8A63-FC1A-A8D4-A937E97C2D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1BA95F-F307-EF2C-DECF-F7543DDA966B}"/>
              </a:ext>
            </a:extLst>
          </p:cNvPr>
          <p:cNvSpPr>
            <a:spLocks noGrp="1"/>
          </p:cNvSpPr>
          <p:nvPr>
            <p:ph type="body" idx="1"/>
          </p:nvPr>
        </p:nvSpPr>
        <p:spPr/>
        <p:txBody>
          <a:bodyPr/>
          <a:lstStyle/>
          <a:p>
            <a:r>
              <a:rPr lang="ca-ES" dirty="0"/>
              <a:t>després de 3.798 partides i més de 450.000 generacions amb diferents paràmetres (població, mutacions i inputs)</a:t>
            </a:r>
          </a:p>
        </p:txBody>
      </p:sp>
      <p:sp>
        <p:nvSpPr>
          <p:cNvPr id="4" name="Marcador de número de diapositiva 3">
            <a:extLst>
              <a:ext uri="{FF2B5EF4-FFF2-40B4-BE49-F238E27FC236}">
                <a16:creationId xmlns:a16="http://schemas.microsoft.com/office/drawing/2014/main" id="{033842CB-4A9E-27AC-889B-8D6DFE93BB51}"/>
              </a:ext>
            </a:extLst>
          </p:cNvPr>
          <p:cNvSpPr>
            <a:spLocks noGrp="1"/>
          </p:cNvSpPr>
          <p:nvPr>
            <p:ph type="sldNum" sz="quarter" idx="5"/>
          </p:nvPr>
        </p:nvSpPr>
        <p:spPr/>
        <p:txBody>
          <a:bodyPr/>
          <a:lstStyle/>
          <a:p>
            <a:fld id="{AA93F080-ECF3-415A-84A6-DF6D3BEC8CB2}" type="slidenum">
              <a:rPr lang="ca-ES" smtClean="0"/>
              <a:t>33</a:t>
            </a:fld>
            <a:endParaRPr lang="ca-ES"/>
          </a:p>
        </p:txBody>
      </p:sp>
    </p:spTree>
    <p:extLst>
      <p:ext uri="{BB962C8B-B14F-4D97-AF65-F5344CB8AC3E}">
        <p14:creationId xmlns:p14="http://schemas.microsoft.com/office/powerpoint/2010/main" val="2971989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2C67-6E68-7FAC-080E-4489E28B51E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0BE2-F6A2-EC19-0F80-19AFF60F482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80B55-8771-90AB-8919-9C18360B7B38}"/>
              </a:ext>
            </a:extLst>
          </p:cNvPr>
          <p:cNvSpPr>
            <a:spLocks noGrp="1"/>
          </p:cNvSpPr>
          <p:nvPr>
            <p:ph type="body" idx="1"/>
          </p:nvPr>
        </p:nvSpPr>
        <p:spPr/>
        <p:txBody>
          <a:bodyPr/>
          <a:lstStyle/>
          <a:p>
            <a:r>
              <a:rPr lang="es-ES" dirty="0"/>
              <a:t>La 𝑅^2 (</a:t>
            </a:r>
            <a:r>
              <a:rPr lang="es-ES" dirty="0" err="1"/>
              <a:t>coeficient</a:t>
            </a:r>
            <a:r>
              <a:rPr lang="es-ES" dirty="0"/>
              <a:t> de </a:t>
            </a:r>
            <a:r>
              <a:rPr lang="es-ES" dirty="0" err="1"/>
              <a:t>determinació</a:t>
            </a:r>
            <a:r>
              <a:rPr lang="es-ES" dirty="0"/>
              <a:t>) en un </a:t>
            </a:r>
            <a:r>
              <a:rPr lang="es-ES" dirty="0" err="1"/>
              <a:t>gràfic</a:t>
            </a:r>
            <a:r>
              <a:rPr lang="es-ES" dirty="0"/>
              <a:t> </a:t>
            </a:r>
            <a:r>
              <a:rPr lang="es-ES" dirty="0" err="1"/>
              <a:t>logarítmic</a:t>
            </a:r>
            <a:r>
              <a:rPr lang="es-ES" dirty="0"/>
              <a:t> mesura </a:t>
            </a:r>
            <a:r>
              <a:rPr lang="es-ES" dirty="0" err="1"/>
              <a:t>com</a:t>
            </a:r>
            <a:r>
              <a:rPr lang="es-ES" dirty="0"/>
              <a:t> de </a:t>
            </a:r>
            <a:r>
              <a:rPr lang="es-ES" dirty="0" err="1"/>
              <a:t>bé</a:t>
            </a:r>
            <a:r>
              <a:rPr lang="es-ES" dirty="0"/>
              <a:t> </a:t>
            </a:r>
            <a:r>
              <a:rPr lang="es-ES" dirty="0" err="1"/>
              <a:t>s'ajusta</a:t>
            </a:r>
            <a:r>
              <a:rPr lang="es-ES" dirty="0"/>
              <a:t> una </a:t>
            </a:r>
            <a:r>
              <a:rPr lang="es-ES" dirty="0" err="1"/>
              <a:t>línia</a:t>
            </a:r>
            <a:r>
              <a:rPr lang="es-ES" dirty="0"/>
              <a:t> de </a:t>
            </a:r>
            <a:r>
              <a:rPr lang="es-ES" dirty="0" err="1"/>
              <a:t>tendència</a:t>
            </a:r>
            <a:r>
              <a:rPr lang="es-ES" dirty="0"/>
              <a:t> logarítmica a les dades. </a:t>
            </a:r>
            <a:r>
              <a:rPr lang="es-ES" dirty="0" err="1"/>
              <a:t>S'interpreta</a:t>
            </a:r>
            <a:r>
              <a:rPr lang="es-ES" dirty="0"/>
              <a:t> i calcula de manera similar a la 𝑅^2 en un </a:t>
            </a:r>
            <a:r>
              <a:rPr lang="es-ES" dirty="0" err="1"/>
              <a:t>gràfic</a:t>
            </a:r>
            <a:r>
              <a:rPr lang="es-ES" dirty="0"/>
              <a:t> lineal, </a:t>
            </a:r>
            <a:r>
              <a:rPr lang="es-ES" dirty="0" err="1"/>
              <a:t>però</a:t>
            </a:r>
            <a:r>
              <a:rPr lang="es-ES" dirty="0"/>
              <a:t> </a:t>
            </a:r>
            <a:r>
              <a:rPr lang="es-ES" dirty="0" err="1"/>
              <a:t>considerant</a:t>
            </a:r>
            <a:r>
              <a:rPr lang="es-ES" dirty="0"/>
              <a:t> la </a:t>
            </a:r>
            <a:r>
              <a:rPr lang="es-ES" dirty="0" err="1"/>
              <a:t>transformació</a:t>
            </a:r>
            <a:r>
              <a:rPr lang="es-ES" dirty="0"/>
              <a:t> logarítmica. El </a:t>
            </a:r>
            <a:r>
              <a:rPr lang="es-ES" dirty="0" err="1"/>
              <a:t>coeficient</a:t>
            </a:r>
            <a:r>
              <a:rPr lang="es-ES" dirty="0"/>
              <a:t> varia entre 0 i 1, </a:t>
            </a:r>
            <a:r>
              <a:rPr lang="es-ES" dirty="0" err="1"/>
              <a:t>on</a:t>
            </a:r>
            <a:r>
              <a:rPr lang="es-ES" dirty="0"/>
              <a:t> 1 </a:t>
            </a:r>
            <a:r>
              <a:rPr lang="es-ES" dirty="0" err="1"/>
              <a:t>suggereix</a:t>
            </a:r>
            <a:r>
              <a:rPr lang="es-ES" dirty="0"/>
              <a:t> que el </a:t>
            </a:r>
            <a:r>
              <a:rPr lang="es-ES" dirty="0" err="1"/>
              <a:t>model</a:t>
            </a:r>
            <a:r>
              <a:rPr lang="es-ES" dirty="0"/>
              <a:t> </a:t>
            </a:r>
            <a:r>
              <a:rPr lang="es-ES" dirty="0" err="1"/>
              <a:t>logarítmic</a:t>
            </a:r>
            <a:r>
              <a:rPr lang="es-ES" dirty="0"/>
              <a:t> explica </a:t>
            </a:r>
            <a:r>
              <a:rPr lang="es-ES" dirty="0" err="1"/>
              <a:t>perfectament</a:t>
            </a:r>
            <a:r>
              <a:rPr lang="es-ES" dirty="0"/>
              <a:t> la </a:t>
            </a:r>
            <a:r>
              <a:rPr lang="es-ES" dirty="0" err="1"/>
              <a:t>relació</a:t>
            </a:r>
            <a:r>
              <a:rPr lang="es-ES" dirty="0"/>
              <a:t> entre les variables, </a:t>
            </a:r>
            <a:r>
              <a:rPr lang="es-ES" dirty="0" err="1"/>
              <a:t>mentre</a:t>
            </a:r>
            <a:r>
              <a:rPr lang="es-ES" dirty="0"/>
              <a:t> que 0 indica que el </a:t>
            </a:r>
            <a:r>
              <a:rPr lang="es-ES" dirty="0" err="1"/>
              <a:t>model</a:t>
            </a:r>
            <a:r>
              <a:rPr lang="es-ES" dirty="0"/>
              <a:t> no explica gens </a:t>
            </a:r>
            <a:r>
              <a:rPr lang="es-ES" dirty="0" err="1"/>
              <a:t>aquesta</a:t>
            </a:r>
            <a:r>
              <a:rPr lang="es-ES" dirty="0"/>
              <a:t> </a:t>
            </a:r>
            <a:r>
              <a:rPr lang="es-ES" dirty="0" err="1"/>
              <a:t>relació</a:t>
            </a:r>
            <a:r>
              <a:rPr lang="es-ES" dirty="0"/>
              <a:t>. Un valor </a:t>
            </a:r>
            <a:r>
              <a:rPr lang="es-ES" dirty="0" err="1"/>
              <a:t>més</a:t>
            </a:r>
            <a:r>
              <a:rPr lang="es-ES" dirty="0"/>
              <a:t> </a:t>
            </a:r>
            <a:r>
              <a:rPr lang="es-ES" dirty="0" err="1"/>
              <a:t>proper</a:t>
            </a:r>
            <a:r>
              <a:rPr lang="es-ES" dirty="0"/>
              <a:t> a 1 implica que el </a:t>
            </a:r>
            <a:r>
              <a:rPr lang="es-ES" dirty="0" err="1"/>
              <a:t>model</a:t>
            </a:r>
            <a:r>
              <a:rPr lang="es-ES" dirty="0"/>
              <a:t> </a:t>
            </a:r>
            <a:r>
              <a:rPr lang="es-ES" dirty="0" err="1"/>
              <a:t>logarítmic</a:t>
            </a:r>
            <a:r>
              <a:rPr lang="es-ES" dirty="0"/>
              <a:t> captura </a:t>
            </a:r>
            <a:r>
              <a:rPr lang="es-ES" dirty="0" err="1"/>
              <a:t>millor</a:t>
            </a:r>
            <a:r>
              <a:rPr lang="es-ES" dirty="0"/>
              <a:t> la </a:t>
            </a:r>
            <a:r>
              <a:rPr lang="es-ES" dirty="0" err="1"/>
              <a:t>variabilitat</a:t>
            </a:r>
            <a:r>
              <a:rPr lang="es-ES" dirty="0"/>
              <a:t> de les dades en </a:t>
            </a:r>
            <a:r>
              <a:rPr lang="es-ES" dirty="0" err="1"/>
              <a:t>comparació</a:t>
            </a:r>
            <a:r>
              <a:rPr lang="es-ES" dirty="0"/>
              <a:t> </a:t>
            </a:r>
            <a:r>
              <a:rPr lang="es-ES" dirty="0" err="1"/>
              <a:t>amb</a:t>
            </a:r>
            <a:r>
              <a:rPr lang="es-ES" dirty="0"/>
              <a:t> </a:t>
            </a:r>
            <a:r>
              <a:rPr lang="es-ES" dirty="0" err="1"/>
              <a:t>altres</a:t>
            </a:r>
            <a:r>
              <a:rPr lang="es-ES" dirty="0"/>
              <a:t> </a:t>
            </a:r>
            <a:r>
              <a:rPr lang="es-ES" dirty="0" err="1"/>
              <a:t>models</a:t>
            </a:r>
            <a:r>
              <a:rPr lang="es-ES" dirty="0"/>
              <a:t> </a:t>
            </a:r>
            <a:r>
              <a:rPr lang="es-ES" dirty="0" err="1"/>
              <a:t>més</a:t>
            </a:r>
            <a:r>
              <a:rPr lang="es-ES" dirty="0"/>
              <a:t> simples, </a:t>
            </a:r>
            <a:r>
              <a:rPr lang="es-ES" dirty="0" err="1"/>
              <a:t>com</a:t>
            </a:r>
            <a:r>
              <a:rPr lang="es-ES" dirty="0"/>
              <a:t> el lineal. Es calcula </a:t>
            </a:r>
            <a:r>
              <a:rPr lang="es-ES" dirty="0" err="1"/>
              <a:t>amb</a:t>
            </a:r>
            <a:r>
              <a:rPr lang="es-ES" dirty="0"/>
              <a:t> la </a:t>
            </a:r>
            <a:r>
              <a:rPr lang="es-ES" dirty="0" err="1"/>
              <a:t>següent</a:t>
            </a:r>
            <a:r>
              <a:rPr lang="es-ES" dirty="0"/>
              <a:t> fórmula</a:t>
            </a:r>
            <a:endParaRPr lang="ca-ES" dirty="0"/>
          </a:p>
        </p:txBody>
      </p:sp>
      <p:sp>
        <p:nvSpPr>
          <p:cNvPr id="4" name="Marcador de número de diapositiva 3">
            <a:extLst>
              <a:ext uri="{FF2B5EF4-FFF2-40B4-BE49-F238E27FC236}">
                <a16:creationId xmlns:a16="http://schemas.microsoft.com/office/drawing/2014/main" id="{0BE89A2D-44A2-6169-D48E-59DCA4235E29}"/>
              </a:ext>
            </a:extLst>
          </p:cNvPr>
          <p:cNvSpPr>
            <a:spLocks noGrp="1"/>
          </p:cNvSpPr>
          <p:nvPr>
            <p:ph type="sldNum" sz="quarter" idx="5"/>
          </p:nvPr>
        </p:nvSpPr>
        <p:spPr/>
        <p:txBody>
          <a:bodyPr/>
          <a:lstStyle/>
          <a:p>
            <a:fld id="{AA93F080-ECF3-415A-84A6-DF6D3BEC8CB2}" type="slidenum">
              <a:rPr lang="ca-ES" smtClean="0"/>
              <a:t>34</a:t>
            </a:fld>
            <a:endParaRPr lang="ca-ES"/>
          </a:p>
        </p:txBody>
      </p:sp>
    </p:spTree>
    <p:extLst>
      <p:ext uri="{BB962C8B-B14F-4D97-AF65-F5344CB8AC3E}">
        <p14:creationId xmlns:p14="http://schemas.microsoft.com/office/powerpoint/2010/main" val="2662613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C399-436E-F54F-DCED-2B0B8C3BEA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8B407D0-930E-9BBE-B7CA-BBC34D8EC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13D440-A9D8-B6A2-83EB-DC4818318239}"/>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0F755437-16AB-0047-2858-688A87D0240A}"/>
              </a:ext>
            </a:extLst>
          </p:cNvPr>
          <p:cNvSpPr>
            <a:spLocks noGrp="1"/>
          </p:cNvSpPr>
          <p:nvPr>
            <p:ph type="sldNum" sz="quarter" idx="5"/>
          </p:nvPr>
        </p:nvSpPr>
        <p:spPr/>
        <p:txBody>
          <a:bodyPr/>
          <a:lstStyle/>
          <a:p>
            <a:fld id="{AA93F080-ECF3-415A-84A6-DF6D3BEC8CB2}" type="slidenum">
              <a:rPr lang="ca-ES" smtClean="0"/>
              <a:t>35</a:t>
            </a:fld>
            <a:endParaRPr lang="ca-ES"/>
          </a:p>
        </p:txBody>
      </p:sp>
    </p:spTree>
    <p:extLst>
      <p:ext uri="{BB962C8B-B14F-4D97-AF65-F5344CB8AC3E}">
        <p14:creationId xmlns:p14="http://schemas.microsoft.com/office/powerpoint/2010/main" val="719470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DBEB-9E24-2E0B-BF62-EEDC17F89C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D3F3E01-1C40-8C25-4A2F-AE228F953F0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B03FF33-EBEC-790F-77DF-FC5505A9636F}"/>
              </a:ext>
            </a:extLst>
          </p:cNvPr>
          <p:cNvSpPr>
            <a:spLocks noGrp="1"/>
          </p:cNvSpPr>
          <p:nvPr>
            <p:ph type="body" idx="1"/>
          </p:nvPr>
        </p:nvSpPr>
        <p:spPr/>
        <p:txBody>
          <a:bodyPr/>
          <a:lstStyle/>
          <a:p>
            <a:r>
              <a:rPr lang="ca-ES" dirty="0"/>
              <a:t>MITJANA DE TOTS ELS VALORS R^2 RESULTANT EN UNA GRAFICA SIMILAR A LA SEGUENT</a:t>
            </a:r>
          </a:p>
          <a:p>
            <a:r>
              <a:rPr lang="ca-ES" dirty="0"/>
              <a:t>R^2 MITJÀ: 0,73</a:t>
            </a:r>
          </a:p>
        </p:txBody>
      </p:sp>
      <p:sp>
        <p:nvSpPr>
          <p:cNvPr id="4" name="Marcador de número de diapositiva 3">
            <a:extLst>
              <a:ext uri="{FF2B5EF4-FFF2-40B4-BE49-F238E27FC236}">
                <a16:creationId xmlns:a16="http://schemas.microsoft.com/office/drawing/2014/main" id="{8B962D95-665B-AC10-2EE2-6D74BA01ECCB}"/>
              </a:ext>
            </a:extLst>
          </p:cNvPr>
          <p:cNvSpPr>
            <a:spLocks noGrp="1"/>
          </p:cNvSpPr>
          <p:nvPr>
            <p:ph type="sldNum" sz="quarter" idx="5"/>
          </p:nvPr>
        </p:nvSpPr>
        <p:spPr/>
        <p:txBody>
          <a:bodyPr/>
          <a:lstStyle/>
          <a:p>
            <a:fld id="{AA93F080-ECF3-415A-84A6-DF6D3BEC8CB2}" type="slidenum">
              <a:rPr lang="ca-ES" smtClean="0"/>
              <a:t>36</a:t>
            </a:fld>
            <a:endParaRPr lang="ca-ES"/>
          </a:p>
        </p:txBody>
      </p:sp>
    </p:spTree>
    <p:extLst>
      <p:ext uri="{BB962C8B-B14F-4D97-AF65-F5344CB8AC3E}">
        <p14:creationId xmlns:p14="http://schemas.microsoft.com/office/powerpoint/2010/main" val="219923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3</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A5DFA-6A9B-E620-7E09-E269082ACF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5FEDB4-FCE7-5D85-C562-C722C6B3F35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6D6F25-62E0-1E65-8BAE-4A1D799CD7BF}"/>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F0DFB23-ACC1-80B6-B3B1-95E0F34B9181}"/>
              </a:ext>
            </a:extLst>
          </p:cNvPr>
          <p:cNvSpPr>
            <a:spLocks noGrp="1"/>
          </p:cNvSpPr>
          <p:nvPr>
            <p:ph type="sldNum" sz="quarter" idx="5"/>
          </p:nvPr>
        </p:nvSpPr>
        <p:spPr/>
        <p:txBody>
          <a:bodyPr/>
          <a:lstStyle/>
          <a:p>
            <a:fld id="{AA93F080-ECF3-415A-84A6-DF6D3BEC8CB2}" type="slidenum">
              <a:rPr lang="ca-ES" smtClean="0"/>
              <a:t>37</a:t>
            </a:fld>
            <a:endParaRPr lang="ca-ES"/>
          </a:p>
        </p:txBody>
      </p:sp>
    </p:spTree>
    <p:extLst>
      <p:ext uri="{BB962C8B-B14F-4D97-AF65-F5344CB8AC3E}">
        <p14:creationId xmlns:p14="http://schemas.microsoft.com/office/powerpoint/2010/main" val="2111752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BE9B-2CC7-00AD-FFFB-B5956EE7717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FA2161-9FB6-C8F5-F20D-A5D6E79606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BC06FA-376C-E180-629E-0F83F56306C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7DDD8F4-22E3-39D7-A295-EB71AA00B03E}"/>
              </a:ext>
            </a:extLst>
          </p:cNvPr>
          <p:cNvSpPr>
            <a:spLocks noGrp="1"/>
          </p:cNvSpPr>
          <p:nvPr>
            <p:ph type="sldNum" sz="quarter" idx="5"/>
          </p:nvPr>
        </p:nvSpPr>
        <p:spPr/>
        <p:txBody>
          <a:bodyPr/>
          <a:lstStyle/>
          <a:p>
            <a:fld id="{AA93F080-ECF3-415A-84A6-DF6D3BEC8CB2}" type="slidenum">
              <a:rPr lang="ca-ES" smtClean="0"/>
              <a:t>38</a:t>
            </a:fld>
            <a:endParaRPr lang="ca-ES"/>
          </a:p>
        </p:txBody>
      </p:sp>
    </p:spTree>
    <p:extLst>
      <p:ext uri="{BB962C8B-B14F-4D97-AF65-F5344CB8AC3E}">
        <p14:creationId xmlns:p14="http://schemas.microsoft.com/office/powerpoint/2010/main" val="1943802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050-9A47-0FF2-78D0-F1D3A7F120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AAA4F6-2E78-223A-5FD4-32E12FEA3FE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D10D00-8E22-0284-D595-72EB5E81C881}"/>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C3DC713A-4E7A-B259-8A85-DE4A8B232EC5}"/>
              </a:ext>
            </a:extLst>
          </p:cNvPr>
          <p:cNvSpPr>
            <a:spLocks noGrp="1"/>
          </p:cNvSpPr>
          <p:nvPr>
            <p:ph type="sldNum" sz="quarter" idx="5"/>
          </p:nvPr>
        </p:nvSpPr>
        <p:spPr/>
        <p:txBody>
          <a:bodyPr/>
          <a:lstStyle/>
          <a:p>
            <a:fld id="{AA93F080-ECF3-415A-84A6-DF6D3BEC8CB2}" type="slidenum">
              <a:rPr lang="ca-ES" smtClean="0"/>
              <a:t>39</a:t>
            </a:fld>
            <a:endParaRPr lang="ca-ES"/>
          </a:p>
        </p:txBody>
      </p:sp>
    </p:spTree>
    <p:extLst>
      <p:ext uri="{BB962C8B-B14F-4D97-AF65-F5344CB8AC3E}">
        <p14:creationId xmlns:p14="http://schemas.microsoft.com/office/powerpoint/2010/main" val="3807844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A5-B1DC-E97A-6307-14A5F12A440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9E579D-CFF2-9D7C-6839-5435464D8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7699FD-B7D8-177D-4EAF-58BAC61B5EAC}"/>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DA860989-BAA5-1965-ACD7-A2F575F1158F}"/>
              </a:ext>
            </a:extLst>
          </p:cNvPr>
          <p:cNvSpPr>
            <a:spLocks noGrp="1"/>
          </p:cNvSpPr>
          <p:nvPr>
            <p:ph type="sldNum" sz="quarter" idx="5"/>
          </p:nvPr>
        </p:nvSpPr>
        <p:spPr/>
        <p:txBody>
          <a:bodyPr/>
          <a:lstStyle/>
          <a:p>
            <a:fld id="{AA93F080-ECF3-415A-84A6-DF6D3BEC8CB2}" type="slidenum">
              <a:rPr lang="ca-ES" smtClean="0"/>
              <a:t>40</a:t>
            </a:fld>
            <a:endParaRPr lang="ca-ES"/>
          </a:p>
        </p:txBody>
      </p:sp>
    </p:spTree>
    <p:extLst>
      <p:ext uri="{BB962C8B-B14F-4D97-AF65-F5344CB8AC3E}">
        <p14:creationId xmlns:p14="http://schemas.microsoft.com/office/powerpoint/2010/main" val="318350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2CDF-9BAA-0EAF-5BF4-1327A6CC72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F3BCF9-2D3C-C85C-E589-9D44DE7835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F569E81-6022-9501-3F1C-C2FAA70B5AD3}"/>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6648C260-6A33-B44D-D2AF-1CEC639B7AE9}"/>
              </a:ext>
            </a:extLst>
          </p:cNvPr>
          <p:cNvSpPr>
            <a:spLocks noGrp="1"/>
          </p:cNvSpPr>
          <p:nvPr>
            <p:ph type="sldNum" sz="quarter" idx="5"/>
          </p:nvPr>
        </p:nvSpPr>
        <p:spPr/>
        <p:txBody>
          <a:bodyPr/>
          <a:lstStyle/>
          <a:p>
            <a:fld id="{AA93F080-ECF3-415A-84A6-DF6D3BEC8CB2}" type="slidenum">
              <a:rPr lang="ca-ES" smtClean="0"/>
              <a:t>41</a:t>
            </a:fld>
            <a:endParaRPr lang="ca-ES"/>
          </a:p>
        </p:txBody>
      </p:sp>
    </p:spTree>
    <p:extLst>
      <p:ext uri="{BB962C8B-B14F-4D97-AF65-F5344CB8AC3E}">
        <p14:creationId xmlns:p14="http://schemas.microsoft.com/office/powerpoint/2010/main" val="1170607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B9CBD-0738-0626-A24E-45EB12EAD9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15B11B-AE28-372B-D32B-93D1773C29D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9872DF-AF68-D933-F3B1-7776D6E8C747}"/>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2BF5A204-3B10-1C38-863F-5CE0FC3FFBAA}"/>
              </a:ext>
            </a:extLst>
          </p:cNvPr>
          <p:cNvSpPr>
            <a:spLocks noGrp="1"/>
          </p:cNvSpPr>
          <p:nvPr>
            <p:ph type="sldNum" sz="quarter" idx="5"/>
          </p:nvPr>
        </p:nvSpPr>
        <p:spPr/>
        <p:txBody>
          <a:bodyPr/>
          <a:lstStyle/>
          <a:p>
            <a:fld id="{AA93F080-ECF3-415A-84A6-DF6D3BEC8CB2}" type="slidenum">
              <a:rPr lang="ca-ES" smtClean="0"/>
              <a:t>42</a:t>
            </a:fld>
            <a:endParaRPr lang="ca-ES"/>
          </a:p>
        </p:txBody>
      </p:sp>
    </p:spTree>
    <p:extLst>
      <p:ext uri="{BB962C8B-B14F-4D97-AF65-F5344CB8AC3E}">
        <p14:creationId xmlns:p14="http://schemas.microsoft.com/office/powerpoint/2010/main" val="1575158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B00A-5FFD-7DB6-83E0-589D19A8C89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7ABD24-21BC-470B-0C82-A221CB6EB5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EE4022-EE4B-B897-42C3-37C9B0557601}"/>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8080790E-DF0F-813C-95B5-46C9EB889885}"/>
              </a:ext>
            </a:extLst>
          </p:cNvPr>
          <p:cNvSpPr>
            <a:spLocks noGrp="1"/>
          </p:cNvSpPr>
          <p:nvPr>
            <p:ph type="sldNum" sz="quarter" idx="5"/>
          </p:nvPr>
        </p:nvSpPr>
        <p:spPr/>
        <p:txBody>
          <a:bodyPr/>
          <a:lstStyle/>
          <a:p>
            <a:fld id="{AA93F080-ECF3-415A-84A6-DF6D3BEC8CB2}" type="slidenum">
              <a:rPr lang="ca-ES" smtClean="0"/>
              <a:t>43</a:t>
            </a:fld>
            <a:endParaRPr lang="ca-ES"/>
          </a:p>
        </p:txBody>
      </p:sp>
    </p:spTree>
    <p:extLst>
      <p:ext uri="{BB962C8B-B14F-4D97-AF65-F5344CB8AC3E}">
        <p14:creationId xmlns:p14="http://schemas.microsoft.com/office/powerpoint/2010/main" val="2043787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B00D-1A02-33A3-BCF4-8511603CFD3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82DFB7-00FA-2035-4D6D-92532EC84D6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849B48-D0CC-B304-DA5C-0A72C7F1AFD6}"/>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05D46EDE-3B06-89B8-CEB1-5C73C199E1B6}"/>
              </a:ext>
            </a:extLst>
          </p:cNvPr>
          <p:cNvSpPr>
            <a:spLocks noGrp="1"/>
          </p:cNvSpPr>
          <p:nvPr>
            <p:ph type="sldNum" sz="quarter" idx="5"/>
          </p:nvPr>
        </p:nvSpPr>
        <p:spPr/>
        <p:txBody>
          <a:bodyPr/>
          <a:lstStyle/>
          <a:p>
            <a:fld id="{AA93F080-ECF3-415A-84A6-DF6D3BEC8CB2}" type="slidenum">
              <a:rPr lang="ca-ES" smtClean="0"/>
              <a:t>44</a:t>
            </a:fld>
            <a:endParaRPr lang="ca-ES"/>
          </a:p>
        </p:txBody>
      </p:sp>
    </p:spTree>
    <p:extLst>
      <p:ext uri="{BB962C8B-B14F-4D97-AF65-F5344CB8AC3E}">
        <p14:creationId xmlns:p14="http://schemas.microsoft.com/office/powerpoint/2010/main" val="3468510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3209-6268-0C02-651E-E298720A50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91014D-0CD9-7BE5-C6C8-83FD61DEF59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3DE37B-01E9-5F21-356A-D4037A8818F0}"/>
              </a:ext>
            </a:extLst>
          </p:cNvPr>
          <p:cNvSpPr>
            <a:spLocks noGrp="1"/>
          </p:cNvSpPr>
          <p:nvPr>
            <p:ph type="body" idx="1"/>
          </p:nvPr>
        </p:nvSpPr>
        <p:spPr/>
        <p:txBody>
          <a:bodyPr/>
          <a:lstStyle/>
          <a:p>
            <a:endParaRPr lang="ca-ES" dirty="0"/>
          </a:p>
        </p:txBody>
      </p:sp>
      <p:sp>
        <p:nvSpPr>
          <p:cNvPr id="4" name="Marcador de número de diapositiva 3">
            <a:extLst>
              <a:ext uri="{FF2B5EF4-FFF2-40B4-BE49-F238E27FC236}">
                <a16:creationId xmlns:a16="http://schemas.microsoft.com/office/drawing/2014/main" id="{9539BB75-2A08-6A65-79D9-F60E63F3F610}"/>
              </a:ext>
            </a:extLst>
          </p:cNvPr>
          <p:cNvSpPr>
            <a:spLocks noGrp="1"/>
          </p:cNvSpPr>
          <p:nvPr>
            <p:ph type="sldNum" sz="quarter" idx="5"/>
          </p:nvPr>
        </p:nvSpPr>
        <p:spPr/>
        <p:txBody>
          <a:bodyPr/>
          <a:lstStyle/>
          <a:p>
            <a:fld id="{AA93F080-ECF3-415A-84A6-DF6D3BEC8CB2}" type="slidenum">
              <a:rPr lang="ca-ES" smtClean="0"/>
              <a:t>45</a:t>
            </a:fld>
            <a:endParaRPr lang="ca-ES"/>
          </a:p>
        </p:txBody>
      </p:sp>
    </p:spTree>
    <p:extLst>
      <p:ext uri="{BB962C8B-B14F-4D97-AF65-F5344CB8AC3E}">
        <p14:creationId xmlns:p14="http://schemas.microsoft.com/office/powerpoint/2010/main" val="2619491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F5E9C-73DF-6F02-F8D3-B7115F0CD89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F193CD2-1863-594F-0034-113B354744A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E0B49C-E3E5-AB0D-1B95-300A7549CF30}"/>
              </a:ext>
            </a:extLst>
          </p:cNvPr>
          <p:cNvSpPr>
            <a:spLocks noGrp="1"/>
          </p:cNvSpPr>
          <p:nvPr>
            <p:ph type="body" idx="1"/>
          </p:nvPr>
        </p:nvSpPr>
        <p:spPr/>
        <p:txBody>
          <a:bodyPr/>
          <a:lstStyle/>
          <a:p>
            <a:r>
              <a:rPr lang="ca-ES" dirty="0"/>
              <a:t>MUTACIONS </a:t>
            </a:r>
          </a:p>
          <a:p>
            <a:r>
              <a:rPr lang="ca-ES" dirty="0"/>
              <a:t>“-“ → S'inclouen els valor de totes les possibles configuracions de mutacions. </a:t>
            </a:r>
          </a:p>
          <a:p>
            <a:r>
              <a:rPr lang="ca-ES" dirty="0"/>
              <a:t>“MNE” → No estructural</a:t>
            </a:r>
          </a:p>
          <a:p>
            <a:r>
              <a:rPr lang="ca-ES" dirty="0"/>
              <a:t> “ME” → Estructural </a:t>
            </a:r>
          </a:p>
          <a:p>
            <a:r>
              <a:rPr lang="ca-ES" dirty="0"/>
              <a:t>“</a:t>
            </a:r>
            <a:r>
              <a:rPr lang="ca-ES" dirty="0" err="1"/>
              <a:t>Crs</a:t>
            </a:r>
            <a:r>
              <a:rPr lang="ca-ES" dirty="0"/>
              <a:t>” → </a:t>
            </a:r>
            <a:r>
              <a:rPr lang="ca-ES" dirty="0" err="1"/>
              <a:t>Crossover</a:t>
            </a:r>
            <a:r>
              <a:rPr lang="ca-ES" dirty="0"/>
              <a:t> </a:t>
            </a:r>
          </a:p>
          <a:p>
            <a:endParaRPr lang="ca-ES" dirty="0"/>
          </a:p>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ENTRADES </a:t>
            </a:r>
          </a:p>
          <a:p>
            <a:r>
              <a:rPr lang="ca-ES" dirty="0"/>
              <a:t>“-“ → S'inclouen els valor de totes les possibles configuracions d’entrades. </a:t>
            </a:r>
          </a:p>
          <a:p>
            <a:r>
              <a:rPr lang="ca-ES" dirty="0"/>
              <a:t>“PYO” → Posició Y de l’ocell </a:t>
            </a:r>
          </a:p>
          <a:p>
            <a:r>
              <a:rPr lang="ca-ES" dirty="0"/>
              <a:t>“PYF” → Posició Y del forat del obstacle </a:t>
            </a:r>
          </a:p>
          <a:p>
            <a:r>
              <a:rPr lang="ca-ES" dirty="0"/>
              <a:t>“PXY” → Posició X del forat del obstacle </a:t>
            </a:r>
          </a:p>
          <a:p>
            <a:r>
              <a:rPr lang="ca-ES" dirty="0"/>
              <a:t>“VYO” → Velocitat Y de l’ocell </a:t>
            </a:r>
          </a:p>
        </p:txBody>
      </p:sp>
      <p:sp>
        <p:nvSpPr>
          <p:cNvPr id="4" name="Marcador de número de diapositiva 3">
            <a:extLst>
              <a:ext uri="{FF2B5EF4-FFF2-40B4-BE49-F238E27FC236}">
                <a16:creationId xmlns:a16="http://schemas.microsoft.com/office/drawing/2014/main" id="{F6C35876-1E90-390B-E72D-50E6A5D71ADE}"/>
              </a:ext>
            </a:extLst>
          </p:cNvPr>
          <p:cNvSpPr>
            <a:spLocks noGrp="1"/>
          </p:cNvSpPr>
          <p:nvPr>
            <p:ph type="sldNum" sz="quarter" idx="5"/>
          </p:nvPr>
        </p:nvSpPr>
        <p:spPr/>
        <p:txBody>
          <a:bodyPr/>
          <a:lstStyle/>
          <a:p>
            <a:fld id="{AA93F080-ECF3-415A-84A6-DF6D3BEC8CB2}" type="slidenum">
              <a:rPr lang="ca-ES" smtClean="0"/>
              <a:t>46</a:t>
            </a:fld>
            <a:endParaRPr lang="ca-ES"/>
          </a:p>
        </p:txBody>
      </p:sp>
    </p:spTree>
    <p:extLst>
      <p:ext uri="{BB962C8B-B14F-4D97-AF65-F5344CB8AC3E}">
        <p14:creationId xmlns:p14="http://schemas.microsoft.com/office/powerpoint/2010/main" val="215658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722EA-DACD-4171-4B08-6367B0BC1D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2AB975A-AF30-8E79-D1EB-7A7CD604C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1FD1161-2A2E-3046-04C1-990DDB696BA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FE99928-019A-F3F3-378C-374BBCB1CAC7}"/>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2414162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D7A1-1174-78F3-FAB9-D09329437EA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1420E7-2096-B6C2-B6F9-FCF7C6FC5FE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BBBF91-7F36-9D96-0218-83DADA104D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775DD6D-D457-8C84-785B-23B721431C85}"/>
              </a:ext>
            </a:extLst>
          </p:cNvPr>
          <p:cNvSpPr>
            <a:spLocks noGrp="1"/>
          </p:cNvSpPr>
          <p:nvPr>
            <p:ph type="sldNum" sz="quarter" idx="5"/>
          </p:nvPr>
        </p:nvSpPr>
        <p:spPr/>
        <p:txBody>
          <a:bodyPr/>
          <a:lstStyle/>
          <a:p>
            <a:fld id="{AA93F080-ECF3-415A-84A6-DF6D3BEC8CB2}" type="slidenum">
              <a:rPr lang="ca-ES" smtClean="0"/>
              <a:t>47</a:t>
            </a:fld>
            <a:endParaRPr lang="ca-ES"/>
          </a:p>
        </p:txBody>
      </p:sp>
    </p:spTree>
    <p:extLst>
      <p:ext uri="{BB962C8B-B14F-4D97-AF65-F5344CB8AC3E}">
        <p14:creationId xmlns:p14="http://schemas.microsoft.com/office/powerpoint/2010/main" val="1490997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F425-0A1C-7707-6048-60C2F4D894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2BA522-2431-778B-842D-AFC40F38BC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77B664-3414-CC80-00D6-548A7EDB90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4DA8FAA-1B61-E507-ECDD-5E98B4617337}"/>
              </a:ext>
            </a:extLst>
          </p:cNvPr>
          <p:cNvSpPr>
            <a:spLocks noGrp="1"/>
          </p:cNvSpPr>
          <p:nvPr>
            <p:ph type="sldNum" sz="quarter" idx="5"/>
          </p:nvPr>
        </p:nvSpPr>
        <p:spPr/>
        <p:txBody>
          <a:bodyPr/>
          <a:lstStyle/>
          <a:p>
            <a:fld id="{AA93F080-ECF3-415A-84A6-DF6D3BEC8CB2}" type="slidenum">
              <a:rPr lang="ca-ES" smtClean="0"/>
              <a:t>48</a:t>
            </a:fld>
            <a:endParaRPr lang="ca-ES"/>
          </a:p>
        </p:txBody>
      </p:sp>
    </p:spTree>
    <p:extLst>
      <p:ext uri="{BB962C8B-B14F-4D97-AF65-F5344CB8AC3E}">
        <p14:creationId xmlns:p14="http://schemas.microsoft.com/office/powerpoint/2010/main" val="2005711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85392-B7A1-1030-4243-6E740B93D1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806363-EFDD-06DC-0072-2BEFD062A6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2B4984-F71B-E738-048B-0D93E1F6CD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EF60707E-81FE-BD17-2C99-CC9AC2FB18D6}"/>
              </a:ext>
            </a:extLst>
          </p:cNvPr>
          <p:cNvSpPr>
            <a:spLocks noGrp="1"/>
          </p:cNvSpPr>
          <p:nvPr>
            <p:ph type="sldNum" sz="quarter" idx="5"/>
          </p:nvPr>
        </p:nvSpPr>
        <p:spPr/>
        <p:txBody>
          <a:bodyPr/>
          <a:lstStyle/>
          <a:p>
            <a:fld id="{AA93F080-ECF3-415A-84A6-DF6D3BEC8CB2}" type="slidenum">
              <a:rPr lang="ca-ES" smtClean="0"/>
              <a:t>49</a:t>
            </a:fld>
            <a:endParaRPr lang="ca-ES"/>
          </a:p>
        </p:txBody>
      </p:sp>
    </p:spTree>
    <p:extLst>
      <p:ext uri="{BB962C8B-B14F-4D97-AF65-F5344CB8AC3E}">
        <p14:creationId xmlns:p14="http://schemas.microsoft.com/office/powerpoint/2010/main" val="3370270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9F9E-C74B-2BA7-55DC-CE8BECA55A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A5FB92-97EE-0C0C-1D45-225F3A8081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DD37227-2A97-4069-6C4D-10BAF52181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99E1BB43-AF70-5540-0E88-B98355F611F2}"/>
              </a:ext>
            </a:extLst>
          </p:cNvPr>
          <p:cNvSpPr>
            <a:spLocks noGrp="1"/>
          </p:cNvSpPr>
          <p:nvPr>
            <p:ph type="sldNum" sz="quarter" idx="5"/>
          </p:nvPr>
        </p:nvSpPr>
        <p:spPr/>
        <p:txBody>
          <a:bodyPr/>
          <a:lstStyle/>
          <a:p>
            <a:fld id="{AA93F080-ECF3-415A-84A6-DF6D3BEC8CB2}" type="slidenum">
              <a:rPr lang="ca-ES" smtClean="0"/>
              <a:t>50</a:t>
            </a:fld>
            <a:endParaRPr lang="ca-ES"/>
          </a:p>
        </p:txBody>
      </p:sp>
    </p:spTree>
    <p:extLst>
      <p:ext uri="{BB962C8B-B14F-4D97-AF65-F5344CB8AC3E}">
        <p14:creationId xmlns:p14="http://schemas.microsoft.com/office/powerpoint/2010/main" val="3364165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2DA6-8B0A-BCE5-1476-34D6C31391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C803EC-E6A2-CFBB-0338-1B0D847E50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45F7B3-7120-42C1-E4EF-2D268AE43911}"/>
              </a:ext>
            </a:extLst>
          </p:cNvPr>
          <p:cNvSpPr>
            <a:spLocks noGrp="1"/>
          </p:cNvSpPr>
          <p:nvPr>
            <p:ph type="body" idx="1"/>
          </p:nvPr>
        </p:nvSpPr>
        <p:spPr/>
        <p:txBody>
          <a:bodyPr/>
          <a:lstStyle/>
          <a:p>
            <a:r>
              <a:rPr lang="ca-ES" dirty="0"/>
              <a:t>L'anàlisi d'aquesta tendència logarítmica a priori pot semblar poc útil, però té bastants aplicacions. Per exemple, permet predir els ràpids guanys inicials de fitness seguits d'un altiplà, de manera que es pot determinar quin és el millor moment per aturar l’aprenentatge o afegir nous reptes a l’aprenentatge per obtenir uns millors resultats. </a:t>
            </a:r>
          </a:p>
        </p:txBody>
      </p:sp>
      <p:sp>
        <p:nvSpPr>
          <p:cNvPr id="4" name="Marcador de número de diapositiva 3">
            <a:extLst>
              <a:ext uri="{FF2B5EF4-FFF2-40B4-BE49-F238E27FC236}">
                <a16:creationId xmlns:a16="http://schemas.microsoft.com/office/drawing/2014/main" id="{872768E8-66D1-4C15-C838-8EAAFDACE9CD}"/>
              </a:ext>
            </a:extLst>
          </p:cNvPr>
          <p:cNvSpPr>
            <a:spLocks noGrp="1"/>
          </p:cNvSpPr>
          <p:nvPr>
            <p:ph type="sldNum" sz="quarter" idx="5"/>
          </p:nvPr>
        </p:nvSpPr>
        <p:spPr/>
        <p:txBody>
          <a:bodyPr/>
          <a:lstStyle/>
          <a:p>
            <a:fld id="{AA93F080-ECF3-415A-84A6-DF6D3BEC8CB2}" type="slidenum">
              <a:rPr lang="ca-ES" smtClean="0"/>
              <a:t>51</a:t>
            </a:fld>
            <a:endParaRPr lang="ca-ES"/>
          </a:p>
        </p:txBody>
      </p:sp>
    </p:spTree>
    <p:extLst>
      <p:ext uri="{BB962C8B-B14F-4D97-AF65-F5344CB8AC3E}">
        <p14:creationId xmlns:p14="http://schemas.microsoft.com/office/powerpoint/2010/main" val="1578821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5CBF-D7FD-141E-6E93-9245DE297D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72866A6-389A-D41B-99AE-8D758DB2C6C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9B6B0E-02D6-63A2-FA6B-45E672214A5D}"/>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BC3AC4E2-09C1-9388-0B03-C4BF8599972B}"/>
              </a:ext>
            </a:extLst>
          </p:cNvPr>
          <p:cNvSpPr>
            <a:spLocks noGrp="1"/>
          </p:cNvSpPr>
          <p:nvPr>
            <p:ph type="sldNum" sz="quarter" idx="5"/>
          </p:nvPr>
        </p:nvSpPr>
        <p:spPr/>
        <p:txBody>
          <a:bodyPr/>
          <a:lstStyle/>
          <a:p>
            <a:fld id="{AA93F080-ECF3-415A-84A6-DF6D3BEC8CB2}" type="slidenum">
              <a:rPr lang="ca-ES" smtClean="0"/>
              <a:t>52</a:t>
            </a:fld>
            <a:endParaRPr lang="ca-ES"/>
          </a:p>
        </p:txBody>
      </p:sp>
    </p:spTree>
    <p:extLst>
      <p:ext uri="{BB962C8B-B14F-4D97-AF65-F5344CB8AC3E}">
        <p14:creationId xmlns:p14="http://schemas.microsoft.com/office/powerpoint/2010/main" val="1442336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EB98C-E55C-CF99-83EB-99754E2575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894F97D-7D90-4B64-D9E6-FE7A54A956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E309B0-7755-C547-62C1-486017C939CA}"/>
              </a:ext>
            </a:extLst>
          </p:cNvPr>
          <p:cNvSpPr>
            <a:spLocks noGrp="1"/>
          </p:cNvSpPr>
          <p:nvPr>
            <p:ph type="body" idx="1"/>
          </p:nvPr>
        </p:nvSpPr>
        <p:spPr/>
        <p:txBody>
          <a:bodyPr/>
          <a:lstStyle/>
          <a:p>
            <a:r>
              <a:rPr lang="ca-ES" dirty="0"/>
              <a:t>En les primeres generacions, la IA obté guanys significatius en la puntuació de fitness. Això es deu al fet que hi ha moltes possibilitats de millora i, petits canvis en l'estratègia poden portar a grans augments del fitness. </a:t>
            </a:r>
          </a:p>
          <a:p>
            <a:endParaRPr lang="ca-ES" dirty="0"/>
          </a:p>
          <a:p>
            <a:r>
              <a:rPr lang="ca-ES" dirty="0"/>
              <a:t>De la mateixa manera, a mesura que la IA es troba a generacions més avançades, els canvis substancials que poden portar a una millora en el fitness són canvis més subtils i la seva millora respecte al fitness també és menor. </a:t>
            </a:r>
          </a:p>
        </p:txBody>
      </p:sp>
      <p:sp>
        <p:nvSpPr>
          <p:cNvPr id="4" name="Marcador de número de diapositiva 3">
            <a:extLst>
              <a:ext uri="{FF2B5EF4-FFF2-40B4-BE49-F238E27FC236}">
                <a16:creationId xmlns:a16="http://schemas.microsoft.com/office/drawing/2014/main" id="{6EE67309-3F5D-337F-CDC1-BBCC75492654}"/>
              </a:ext>
            </a:extLst>
          </p:cNvPr>
          <p:cNvSpPr>
            <a:spLocks noGrp="1"/>
          </p:cNvSpPr>
          <p:nvPr>
            <p:ph type="sldNum" sz="quarter" idx="5"/>
          </p:nvPr>
        </p:nvSpPr>
        <p:spPr/>
        <p:txBody>
          <a:bodyPr/>
          <a:lstStyle/>
          <a:p>
            <a:fld id="{AA93F080-ECF3-415A-84A6-DF6D3BEC8CB2}" type="slidenum">
              <a:rPr lang="ca-ES" smtClean="0"/>
              <a:t>53</a:t>
            </a:fld>
            <a:endParaRPr lang="ca-ES"/>
          </a:p>
        </p:txBody>
      </p:sp>
    </p:spTree>
    <p:extLst>
      <p:ext uri="{BB962C8B-B14F-4D97-AF65-F5344CB8AC3E}">
        <p14:creationId xmlns:p14="http://schemas.microsoft.com/office/powerpoint/2010/main" val="606495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95F-0AAE-51E6-E039-5800A9DB146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4F5B4D-581D-A360-AD23-6E0B24B5DC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3EE0690-6D5E-2C17-20CF-092BFA9198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dirty="0"/>
              <a:t>Els de les columnes sense les entrades </a:t>
            </a:r>
            <a:r>
              <a:rPr lang="ca-ES" u="none" dirty="0"/>
              <a:t>PYO </a:t>
            </a:r>
            <a:r>
              <a:rPr lang="ca-ES" dirty="0"/>
              <a:t>o PYF, això es deu al fet que aquestes entrades són imprescindibles perquè la IA pugui aprendre</a:t>
            </a:r>
          </a:p>
        </p:txBody>
      </p:sp>
      <p:sp>
        <p:nvSpPr>
          <p:cNvPr id="4" name="Marcador de número de diapositiva 3">
            <a:extLst>
              <a:ext uri="{FF2B5EF4-FFF2-40B4-BE49-F238E27FC236}">
                <a16:creationId xmlns:a16="http://schemas.microsoft.com/office/drawing/2014/main" id="{6D012E0A-B8F3-A9C8-69FF-F7FE08D6C025}"/>
              </a:ext>
            </a:extLst>
          </p:cNvPr>
          <p:cNvSpPr>
            <a:spLocks noGrp="1"/>
          </p:cNvSpPr>
          <p:nvPr>
            <p:ph type="sldNum" sz="quarter" idx="5"/>
          </p:nvPr>
        </p:nvSpPr>
        <p:spPr/>
        <p:txBody>
          <a:bodyPr/>
          <a:lstStyle/>
          <a:p>
            <a:fld id="{AA93F080-ECF3-415A-84A6-DF6D3BEC8CB2}" type="slidenum">
              <a:rPr lang="ca-ES" smtClean="0"/>
              <a:t>11</a:t>
            </a:fld>
            <a:endParaRPr lang="ca-ES"/>
          </a:p>
        </p:txBody>
      </p:sp>
    </p:spTree>
    <p:extLst>
      <p:ext uri="{BB962C8B-B14F-4D97-AF65-F5344CB8AC3E}">
        <p14:creationId xmlns:p14="http://schemas.microsoft.com/office/powerpoint/2010/main" val="1314350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Com</a:t>
            </a:r>
            <a:r>
              <a:rPr lang="es-ES" b="1" dirty="0"/>
              <a:t> </a:t>
            </a:r>
            <a:r>
              <a:rPr lang="es-ES" b="1" dirty="0" err="1"/>
              <a:t>aprèn</a:t>
            </a:r>
            <a:r>
              <a:rPr lang="es-ES" b="1" dirty="0"/>
              <a:t>?. </a:t>
            </a:r>
            <a:r>
              <a:rPr lang="es-ES" dirty="0"/>
              <a:t>Una de les </a:t>
            </a:r>
            <a:r>
              <a:rPr lang="es-ES" dirty="0" err="1"/>
              <a:t>hipòtesis</a:t>
            </a:r>
            <a:r>
              <a:rPr lang="es-ES" dirty="0"/>
              <a:t> </a:t>
            </a:r>
            <a:r>
              <a:rPr lang="es-ES" dirty="0" err="1"/>
              <a:t>plantejades</a:t>
            </a:r>
            <a:r>
              <a:rPr lang="es-ES" dirty="0"/>
              <a:t> era la forma que </a:t>
            </a:r>
            <a:r>
              <a:rPr lang="es-ES" dirty="0" err="1"/>
              <a:t>prendrien</a:t>
            </a:r>
            <a:r>
              <a:rPr lang="es-ES" dirty="0"/>
              <a:t> </a:t>
            </a:r>
            <a:r>
              <a:rPr lang="es-ES" dirty="0" err="1"/>
              <a:t>els</a:t>
            </a:r>
            <a:r>
              <a:rPr lang="es-ES" dirty="0"/>
              <a:t> </a:t>
            </a:r>
            <a:r>
              <a:rPr lang="es-ES" dirty="0" err="1"/>
              <a:t>gràfics</a:t>
            </a:r>
            <a:r>
              <a:rPr lang="es-ES" dirty="0"/>
              <a:t> que relacionen la </a:t>
            </a:r>
            <a:r>
              <a:rPr lang="es-ES" dirty="0" err="1"/>
              <a:t>puntuació</a:t>
            </a:r>
            <a:r>
              <a:rPr lang="es-ES" dirty="0"/>
              <a:t> </a:t>
            </a:r>
            <a:r>
              <a:rPr lang="es-ES" dirty="0" err="1"/>
              <a:t>dels</a:t>
            </a:r>
            <a:r>
              <a:rPr lang="es-ES" dirty="0"/>
              <a:t> </a:t>
            </a:r>
            <a:r>
              <a:rPr lang="es-ES" dirty="0" err="1"/>
              <a:t>agents</a:t>
            </a:r>
            <a:r>
              <a:rPr lang="es-ES" dirty="0"/>
              <a:t> </a:t>
            </a:r>
            <a:r>
              <a:rPr lang="es-ES" dirty="0" err="1"/>
              <a:t>d'intel·ligència</a:t>
            </a:r>
            <a:r>
              <a:rPr lang="es-ES" dirty="0"/>
              <a:t> artificial </a:t>
            </a:r>
            <a:r>
              <a:rPr lang="es-ES" dirty="0" err="1"/>
              <a:t>amb</a:t>
            </a:r>
            <a:r>
              <a:rPr lang="es-ES" dirty="0"/>
              <a:t> el </a:t>
            </a:r>
            <a:r>
              <a:rPr lang="es-ES" dirty="0" err="1"/>
              <a:t>pas</a:t>
            </a:r>
            <a:r>
              <a:rPr lang="es-ES" dirty="0"/>
              <a:t> les </a:t>
            </a:r>
            <a:r>
              <a:rPr lang="es-ES" dirty="0" err="1"/>
              <a:t>generacions</a:t>
            </a:r>
            <a:r>
              <a:rPr lang="es-ES" dirty="0"/>
              <a:t> al </a:t>
            </a:r>
            <a:r>
              <a:rPr lang="es-ES" dirty="0" err="1"/>
              <a:t>llarg</a:t>
            </a:r>
            <a:r>
              <a:rPr lang="es-ES" dirty="0"/>
              <a:t> </a:t>
            </a:r>
            <a:r>
              <a:rPr lang="es-ES" dirty="0" err="1"/>
              <a:t>d'un</a:t>
            </a:r>
            <a:r>
              <a:rPr lang="es-ES" dirty="0"/>
              <a:t> </a:t>
            </a:r>
            <a:r>
              <a:rPr lang="es-ES" dirty="0" err="1"/>
              <a:t>entrenament</a:t>
            </a:r>
            <a:r>
              <a:rPr lang="es-ES" dirty="0"/>
              <a:t>. </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13</a:t>
            </a:fld>
            <a:endParaRPr lang="ca-ES"/>
          </a:p>
        </p:txBody>
      </p:sp>
    </p:spTree>
    <p:extLst>
      <p:ext uri="{BB962C8B-B14F-4D97-AF65-F5344CB8AC3E}">
        <p14:creationId xmlns:p14="http://schemas.microsoft.com/office/powerpoint/2010/main" val="415057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p:cNvSpPr>
            <a:spLocks noGrp="1"/>
          </p:cNvSpPr>
          <p:nvPr>
            <p:ph type="sldNum" sz="quarter" idx="5"/>
          </p:nvPr>
        </p:nvSpPr>
        <p:spPr/>
        <p:txBody>
          <a:bodyPr/>
          <a:lstStyle/>
          <a:p>
            <a:fld id="{AA93F080-ECF3-415A-84A6-DF6D3BEC8CB2}" type="slidenum">
              <a:rPr lang="ca-ES" smtClean="0"/>
              <a:t>14</a:t>
            </a:fld>
            <a:endParaRPr lang="ca-ES"/>
          </a:p>
        </p:txBody>
      </p:sp>
    </p:spTree>
    <p:extLst>
      <p:ext uri="{BB962C8B-B14F-4D97-AF65-F5344CB8AC3E}">
        <p14:creationId xmlns:p14="http://schemas.microsoft.com/office/powerpoint/2010/main" val="145738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370BC-D32A-B07A-987F-041BDD358A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57B61D5-49FD-6554-37F9-274ECE28DA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427EC25-0616-71EC-7D23-A467F0E89AD5}"/>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7D32731D-F8C9-820C-C0B0-8CF273F23C72}"/>
              </a:ext>
            </a:extLst>
          </p:cNvPr>
          <p:cNvSpPr>
            <a:spLocks noGrp="1"/>
          </p:cNvSpPr>
          <p:nvPr>
            <p:ph type="sldNum" sz="quarter" idx="5"/>
          </p:nvPr>
        </p:nvSpPr>
        <p:spPr/>
        <p:txBody>
          <a:bodyPr/>
          <a:lstStyle/>
          <a:p>
            <a:fld id="{AA93F080-ECF3-415A-84A6-DF6D3BEC8CB2}" type="slidenum">
              <a:rPr lang="ca-ES" smtClean="0"/>
              <a:t>15</a:t>
            </a:fld>
            <a:endParaRPr lang="ca-ES"/>
          </a:p>
        </p:txBody>
      </p:sp>
    </p:spTree>
    <p:extLst>
      <p:ext uri="{BB962C8B-B14F-4D97-AF65-F5344CB8AC3E}">
        <p14:creationId xmlns:p14="http://schemas.microsoft.com/office/powerpoint/2010/main" val="3305086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A1A4-652B-3574-DFBB-819384DCE7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9ACD99E-5C0B-B596-3ED6-54A6F0600E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44F260D-2B29-3258-8291-B5D01E78D739}"/>
              </a:ext>
            </a:extLst>
          </p:cNvPr>
          <p:cNvSpPr>
            <a:spLocks noGrp="1"/>
          </p:cNvSpPr>
          <p:nvPr>
            <p:ph type="body" idx="1"/>
          </p:nvPr>
        </p:nvSpPr>
        <p:spPr/>
        <p:txBody>
          <a:bodyPr/>
          <a:lstStyle/>
          <a:p>
            <a:r>
              <a:rPr lang="es-ES" dirty="0"/>
              <a:t>Se refiere a la capacidad de los sistemas informáticos para mejorar su rendimiento y tomar decisiones basándose en datos y experiencias, sin necesidad de programación explícita. </a:t>
            </a:r>
          </a:p>
          <a:p>
            <a:endParaRPr lang="es-ES" dirty="0"/>
          </a:p>
          <a:p>
            <a:r>
              <a:rPr lang="es-ES" dirty="0"/>
              <a:t>Este proceso implica:</a:t>
            </a:r>
          </a:p>
          <a:p>
            <a:pPr marL="171450" indent="-171450">
              <a:buFont typeface="Arial" panose="020B0604020202020204" pitchFamily="34" charset="0"/>
              <a:buChar char="•"/>
            </a:pPr>
            <a:r>
              <a:rPr lang="es-ES" b="1" dirty="0"/>
              <a:t>Adquisición de conocimiento</a:t>
            </a:r>
            <a:r>
              <a:rPr lang="es-ES" dirty="0"/>
              <a:t>: La IA acumula nueva información y la relaciona con el conocimiento existente. (XARXES NEURONALS)</a:t>
            </a:r>
          </a:p>
          <a:p>
            <a:pPr marL="171450" indent="-171450">
              <a:buFont typeface="Arial" panose="020B0604020202020204" pitchFamily="34" charset="0"/>
              <a:buChar char="•"/>
            </a:pPr>
            <a:r>
              <a:rPr lang="es-ES" b="1" dirty="0"/>
              <a:t>Adaptación</a:t>
            </a:r>
            <a:r>
              <a:rPr lang="es-ES" dirty="0"/>
              <a:t>: Los sistemas de IA evolucionan y se adaptan a nuevas situaciones. Mediante procesamiento de datos.</a:t>
            </a:r>
          </a:p>
          <a:p>
            <a:pPr marL="171450" indent="-171450">
              <a:buFont typeface="Arial" panose="020B0604020202020204" pitchFamily="34" charset="0"/>
              <a:buChar char="•"/>
            </a:pPr>
            <a:r>
              <a:rPr lang="es-ES" b="1" dirty="0"/>
              <a:t>Reconocimiento de patrones</a:t>
            </a:r>
            <a:r>
              <a:rPr lang="es-ES" dirty="0"/>
              <a:t>: La IA identifica patrones en grandes cantidades de datos para generalizar comportamientos. (APRENENTATGE)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Mejora continua</a:t>
            </a:r>
            <a:r>
              <a:rPr lang="es-ES" dirty="0"/>
              <a:t>: A través de la interacción con su entorno, la IA progresa de manera autónoma. (APRENENTATGE)</a:t>
            </a:r>
            <a:endParaRPr lang="ca-ES" dirty="0"/>
          </a:p>
        </p:txBody>
      </p:sp>
      <p:sp>
        <p:nvSpPr>
          <p:cNvPr id="4" name="Marcador de número de diapositiva 3">
            <a:extLst>
              <a:ext uri="{FF2B5EF4-FFF2-40B4-BE49-F238E27FC236}">
                <a16:creationId xmlns:a16="http://schemas.microsoft.com/office/drawing/2014/main" id="{CD3764E5-8CB3-C33F-A0FA-37023B425158}"/>
              </a:ext>
            </a:extLst>
          </p:cNvPr>
          <p:cNvSpPr>
            <a:spLocks noGrp="1"/>
          </p:cNvSpPr>
          <p:nvPr>
            <p:ph type="sldNum" sz="quarter" idx="5"/>
          </p:nvPr>
        </p:nvSpPr>
        <p:spPr/>
        <p:txBody>
          <a:bodyPr/>
          <a:lstStyle/>
          <a:p>
            <a:fld id="{AA93F080-ECF3-415A-84A6-DF6D3BEC8CB2}" type="slidenum">
              <a:rPr lang="ca-ES" smtClean="0"/>
              <a:t>16</a:t>
            </a:fld>
            <a:endParaRPr lang="ca-ES"/>
          </a:p>
        </p:txBody>
      </p:sp>
    </p:spTree>
    <p:extLst>
      <p:ext uri="{BB962C8B-B14F-4D97-AF65-F5344CB8AC3E}">
        <p14:creationId xmlns:p14="http://schemas.microsoft.com/office/powerpoint/2010/main" val="178856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9D689-F081-4A04-1E4D-B3B77F2F06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a16="http://schemas.microsoft.com/office/drawing/2014/main" id="{AB3653AA-DAFB-E0E6-A160-50ED144CF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a16="http://schemas.microsoft.com/office/drawing/2014/main" id="{E3FDF957-EBFA-5557-B992-7237D0B04FC3}"/>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C4DD0FB7-20B3-7EED-3E9B-9CF10489A508}"/>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B8E2B2F7-B11D-00A8-D2FE-6B84BF1E32F4}"/>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2861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9E766B-58DB-F784-9C28-18574C043FED}"/>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E499E795-78B4-4316-430B-54FF80122B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9DFC3ACE-6251-6AB9-5781-F94230ED7E9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AC62BBA-5CBD-3218-0EC2-A5012F809A46}"/>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FD4EAE7-7651-9E27-9664-74225E348BE2}"/>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110384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CA253D-3CB9-6626-2EF9-CA6511A82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a16="http://schemas.microsoft.com/office/drawing/2014/main" id="{FEFB89B7-ADD6-6812-DBF6-3A0021F036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469D40FE-B2CE-1747-ACDA-0FADC46D8A7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D63DDBA-001A-5C07-C3F0-DE2F75093F8D}"/>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1442DEB6-ABDC-53FE-3628-49B0970939A3}"/>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333557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6936E-75A3-F112-4ADE-71CFDF1D0B9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EA9286C1-8226-CBDD-2C5F-4E7EAA1C37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A4D8B962-E004-4E1F-1DA8-37DE9FF09666}"/>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7A2AC164-75BB-FBFE-DBA8-92729A0810F3}"/>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706381B1-FF27-F9F6-1CC8-EED38399FF63}"/>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42670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682EF-0200-B07F-A6D5-A865DB1AA1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62BFC774-41C8-516D-3C2C-D98F6852D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1630B08-AF62-37AF-16C4-E0671BE3177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238FC03B-3DE6-209D-8451-B09DD636578F}"/>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a16="http://schemas.microsoft.com/office/drawing/2014/main" id="{8AF55D51-6A12-8E73-0599-E868CF9FA3A9}"/>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8960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6F699-A3F4-25EF-A0E9-2E73A2ECECC1}"/>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0E4A8976-953F-DD9D-FB79-51A9EEF6BC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a16="http://schemas.microsoft.com/office/drawing/2014/main" id="{5B30CAF9-0364-0312-F5C7-4AD83C7E305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a16="http://schemas.microsoft.com/office/drawing/2014/main" id="{5FC22321-FF98-8FA5-B8BC-32AB6199D97F}"/>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8829BC13-6E0A-DA3F-2530-4DFF648CAF3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2276DC7D-D9FD-7A2E-2013-DE0AF537BF72}"/>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40823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18A8-1D42-1A1E-AF0A-3290762A0E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D72737E8-69F1-3477-B528-F2BC0557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01918AB-D3F4-4194-FD65-8F950C57396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a16="http://schemas.microsoft.com/office/drawing/2014/main" id="{363BF7A6-40E8-B937-DE93-FD6FF2DD2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8AE3C6-4FD6-75CB-9185-19C4A0D94B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a16="http://schemas.microsoft.com/office/drawing/2014/main" id="{E39ED001-35B1-81E4-AA18-4622BA6BB19C}"/>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8" name="Marcador de pie de página 7">
            <a:extLst>
              <a:ext uri="{FF2B5EF4-FFF2-40B4-BE49-F238E27FC236}">
                <a16:creationId xmlns:a16="http://schemas.microsoft.com/office/drawing/2014/main" id="{7CA2DAC0-562D-E838-205F-8733A9E79D20}"/>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a16="http://schemas.microsoft.com/office/drawing/2014/main" id="{9F3A35CF-C7F8-78A4-41E2-87C09FB8A995}"/>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582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C3EA6-04A0-AC03-C7AD-1A6B99ED8796}"/>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fecha 2">
            <a:extLst>
              <a:ext uri="{FF2B5EF4-FFF2-40B4-BE49-F238E27FC236}">
                <a16:creationId xmlns:a16="http://schemas.microsoft.com/office/drawing/2014/main" id="{58B595BB-A86F-D8BC-15E7-40A147ADF557}"/>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4" name="Marcador de pie de página 3">
            <a:extLst>
              <a:ext uri="{FF2B5EF4-FFF2-40B4-BE49-F238E27FC236}">
                <a16:creationId xmlns:a16="http://schemas.microsoft.com/office/drawing/2014/main" id="{9D5FAFF2-6E38-9B7E-9B12-2476EBFD1D6F}"/>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a16="http://schemas.microsoft.com/office/drawing/2014/main" id="{BF605FF6-2C1A-52B6-C710-89314BAB0136}"/>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2069449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489D8E-F580-E137-D033-02426C80AD48}"/>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3" name="Marcador de pie de página 2">
            <a:extLst>
              <a:ext uri="{FF2B5EF4-FFF2-40B4-BE49-F238E27FC236}">
                <a16:creationId xmlns:a16="http://schemas.microsoft.com/office/drawing/2014/main" id="{99415275-9A09-9E71-5FD0-4303D0EEF99F}"/>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a16="http://schemas.microsoft.com/office/drawing/2014/main" id="{A5D8676C-1C70-5F8D-9FEE-6744D8FD5BBF}"/>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240966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92BDF-FB44-25F3-2CB5-99DA767892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a16="http://schemas.microsoft.com/office/drawing/2014/main" id="{732FAE43-7710-613A-CFA0-FBBBF9799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a16="http://schemas.microsoft.com/office/drawing/2014/main" id="{99F80788-F896-05B5-53CE-550F4F6D1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4BE594-BB11-C217-DDBD-FF0B51A207F5}"/>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4FDF87F4-AD64-39FF-6CEB-137F3C4B7451}"/>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EEDB7944-F515-86AA-CDAD-5FC057905CB4}"/>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56892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091BA-54E6-76E4-72C8-140C1C7578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a16="http://schemas.microsoft.com/office/drawing/2014/main" id="{F58E1965-74AE-4793-FDA2-4F5C064F7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a16="http://schemas.microsoft.com/office/drawing/2014/main" id="{15072FB0-B67B-B66C-9BCC-6C1690EA9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B0D669-BB38-B81A-6306-A689D66E0B2A}"/>
              </a:ext>
            </a:extLst>
          </p:cNvPr>
          <p:cNvSpPr>
            <a:spLocks noGrp="1"/>
          </p:cNvSpPr>
          <p:nvPr>
            <p:ph type="dt" sz="half" idx="10"/>
          </p:nvPr>
        </p:nvSpPr>
        <p:spPr/>
        <p:txBody>
          <a:bodyPr/>
          <a:lstStyle/>
          <a:p>
            <a:fld id="{AEAEB304-798F-470E-84C5-C36EE5D3724C}" type="datetimeFigureOut">
              <a:rPr lang="ca-ES" smtClean="0"/>
              <a:t>10/12/2024</a:t>
            </a:fld>
            <a:endParaRPr lang="ca-ES"/>
          </a:p>
        </p:txBody>
      </p:sp>
      <p:sp>
        <p:nvSpPr>
          <p:cNvPr id="6" name="Marcador de pie de página 5">
            <a:extLst>
              <a:ext uri="{FF2B5EF4-FFF2-40B4-BE49-F238E27FC236}">
                <a16:creationId xmlns:a16="http://schemas.microsoft.com/office/drawing/2014/main" id="{CED550D5-58D4-0058-4B0B-8331DA59C522}"/>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a16="http://schemas.microsoft.com/office/drawing/2014/main" id="{113AD8D7-8448-DF12-CEF2-F54A15DD8F55}"/>
              </a:ext>
            </a:extLst>
          </p:cNvPr>
          <p:cNvSpPr>
            <a:spLocks noGrp="1"/>
          </p:cNvSpPr>
          <p:nvPr>
            <p:ph type="sldNum" sz="quarter" idx="12"/>
          </p:nvPr>
        </p:nvSpPr>
        <p:spPr/>
        <p:txBody>
          <a:bodyPr/>
          <a:lstStyle/>
          <a:p>
            <a:fld id="{4E8BE9DF-B0D1-44F7-830D-97ABAEDCF9D9}" type="slidenum">
              <a:rPr lang="ca-ES" smtClean="0"/>
              <a:t>‹#›</a:t>
            </a:fld>
            <a:endParaRPr lang="ca-ES"/>
          </a:p>
        </p:txBody>
      </p:sp>
    </p:spTree>
    <p:extLst>
      <p:ext uri="{BB962C8B-B14F-4D97-AF65-F5344CB8AC3E}">
        <p14:creationId xmlns:p14="http://schemas.microsoft.com/office/powerpoint/2010/main" val="112570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5768F3-3AD2-F97F-DD59-39C4B727C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a16="http://schemas.microsoft.com/office/drawing/2014/main" id="{7B227BB3-5A84-2899-2C62-17B159430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a16="http://schemas.microsoft.com/office/drawing/2014/main" id="{0B0DF5C4-CE4A-0881-6B44-EF727E794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AEB304-798F-470E-84C5-C36EE5D3724C}" type="datetimeFigureOut">
              <a:rPr lang="ca-ES" smtClean="0"/>
              <a:t>10/12/2024</a:t>
            </a:fld>
            <a:endParaRPr lang="ca-ES"/>
          </a:p>
        </p:txBody>
      </p:sp>
      <p:sp>
        <p:nvSpPr>
          <p:cNvPr id="5" name="Marcador de pie de página 4">
            <a:extLst>
              <a:ext uri="{FF2B5EF4-FFF2-40B4-BE49-F238E27FC236}">
                <a16:creationId xmlns:a16="http://schemas.microsoft.com/office/drawing/2014/main" id="{B5280DEF-1E77-50A2-CB56-EA95A5E8B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a-ES"/>
          </a:p>
        </p:txBody>
      </p:sp>
      <p:sp>
        <p:nvSpPr>
          <p:cNvPr id="6" name="Marcador de número de diapositiva 5">
            <a:extLst>
              <a:ext uri="{FF2B5EF4-FFF2-40B4-BE49-F238E27FC236}">
                <a16:creationId xmlns:a16="http://schemas.microsoft.com/office/drawing/2014/main" id="{0B71B374-5EB3-1A2F-1890-3E0E5EF15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E9DF-B0D1-44F7-830D-97ABAEDCF9D9}" type="slidenum">
              <a:rPr lang="ca-ES" smtClean="0"/>
              <a:t>‹#›</a:t>
            </a:fld>
            <a:endParaRPr lang="ca-ES"/>
          </a:p>
        </p:txBody>
      </p:sp>
    </p:spTree>
    <p:extLst>
      <p:ext uri="{BB962C8B-B14F-4D97-AF65-F5344CB8AC3E}">
        <p14:creationId xmlns:p14="http://schemas.microsoft.com/office/powerpoint/2010/main" val="248682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5.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00.png"/><Relationship Id="rId4" Type="http://schemas.openxmlformats.org/officeDocument/2006/relationships/customXml" Target="../ink/ink1.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1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100.png"/><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22.svg"/><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22.sv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237068" y="1974601"/>
            <a:ext cx="5858932" cy="2908797"/>
          </a:xfrm>
        </p:spPr>
        <p:txBody>
          <a:bodyPr vert="horz" lIns="91440" tIns="45720" rIns="91440" bIns="45720" rtlCol="0" anchor="ctr">
            <a:normAutofit fontScale="90000"/>
          </a:bodyPr>
          <a:lstStyle/>
          <a:p>
            <a:r>
              <a:rPr lang="en-US" sz="5400" kern="1200" dirty="0">
                <a:latin typeface="Aharoni" panose="02010803020104030203" pitchFamily="2" charset="-79"/>
                <a:cs typeface="Aharoni" panose="02010803020104030203" pitchFamily="2" charset="-79"/>
              </a:rPr>
              <a:t>QUÈ ÉS UNA XARXA NEURONAL I COM FUNCIONA</a:t>
            </a: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6000"/>
                    </a14:imgEffect>
                    <a14:imgEffect>
                      <a14:colorTemperature colorTemp="6808"/>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400402" y="672340"/>
            <a:ext cx="5425491" cy="5384800"/>
          </a:xfrm>
          <a:prstGeom prst="rect">
            <a:avLst/>
          </a:prstGeom>
          <a:effectLst>
            <a:glow>
              <a:schemeClr val="accent1">
                <a:alpha val="40000"/>
              </a:schemeClr>
            </a:glow>
          </a:effectLst>
        </p:spPr>
      </p:pic>
    </p:spTree>
    <p:extLst>
      <p:ext uri="{BB962C8B-B14F-4D97-AF65-F5344CB8AC3E}">
        <p14:creationId xmlns:p14="http://schemas.microsoft.com/office/powerpoint/2010/main" val="72170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9600" kern="1200">
                <a:solidFill>
                  <a:schemeClr val="tx1"/>
                </a:solidFill>
                <a:latin typeface="Aharoni" panose="02010803020104030203" pitchFamily="2" charset="-79"/>
                <a:cs typeface="Aharoni" panose="02010803020104030203" pitchFamily="2" charset="-79"/>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spTree>
    <p:extLst>
      <p:ext uri="{BB962C8B-B14F-4D97-AF65-F5344CB8AC3E}">
        <p14:creationId xmlns:p14="http://schemas.microsoft.com/office/powerpoint/2010/main" val="255446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3DD4-E9A1-ACE9-64F1-DDDAF9B5A6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D55BB70-2CD0-FA01-9313-BF52A32008CC}"/>
              </a:ext>
            </a:extLst>
          </p:cNvPr>
          <p:cNvSpPr>
            <a:spLocks noGrp="1"/>
          </p:cNvSpPr>
          <p:nvPr>
            <p:ph type="ctrTitle"/>
          </p:nvPr>
        </p:nvSpPr>
        <p:spPr>
          <a:xfrm>
            <a:off x="2288822" y="158048"/>
            <a:ext cx="7614356" cy="824087"/>
          </a:xfrm>
        </p:spPr>
        <p:txBody>
          <a:bodyPr>
            <a:noAutofit/>
          </a:bodyPr>
          <a:lstStyle/>
          <a:p>
            <a:r>
              <a:rPr lang="es-ES" sz="4000" dirty="0">
                <a:latin typeface="Aharoni" panose="02010803020104030203" pitchFamily="2" charset="-79"/>
                <a:cs typeface="Aharoni" panose="02010803020104030203" pitchFamily="2" charset="-79"/>
              </a:rPr>
              <a:t>DADES QUE ES DONEN A LA IA</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6DBE460D-73B2-0DAA-541D-91D5CB674C68}"/>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5636E6CE-B6B7-8884-8406-D018E5B3810D}"/>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12F0EA5B-6D98-AE03-2596-5D72EC05D51B}"/>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FFEF821-D755-8826-B5C5-060CC5BB3CC8}"/>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BFFA9E04-9D33-8FDA-5B45-97AD904203FD}"/>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D7232D09-0DDD-4F32-66B2-62085A42F970}"/>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D98F8B3E-4624-428C-37A5-EE74975F3891}"/>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A5A611A8-F3FE-95BB-A48F-AC1234A39BBC}"/>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D60D666F-91F6-903F-1211-670463559AFC}"/>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8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1046480" y="2942058"/>
            <a:ext cx="5162409" cy="1096976"/>
          </a:xfrm>
        </p:spPr>
        <p:txBody>
          <a:bodyPr vert="horz" lIns="91440" tIns="45720" rIns="91440" bIns="45720" rtlCol="0" anchor="b">
            <a:noAutofit/>
          </a:bodyPr>
          <a:lstStyle/>
          <a:p>
            <a:r>
              <a:rPr lang="en-US" sz="9600" kern="1200" dirty="0">
                <a:solidFill>
                  <a:schemeClr val="tx1"/>
                </a:solidFill>
                <a:latin typeface="Aharoni" panose="02010803020104030203" pitchFamily="2" charset="-79"/>
                <a:cs typeface="Aharoni" panose="02010803020104030203" pitchFamily="2" charset="-79"/>
              </a:rPr>
              <a:t>FITNESS</a:t>
            </a:r>
          </a:p>
        </p:txBody>
      </p:sp>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spTree>
    <p:extLst>
      <p:ext uri="{BB962C8B-B14F-4D97-AF65-F5344CB8AC3E}">
        <p14:creationId xmlns:p14="http://schemas.microsoft.com/office/powerpoint/2010/main" val="28845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47583-E103-1904-7730-0EC8294E4374}"/>
              </a:ext>
            </a:extLst>
          </p:cNvPr>
          <p:cNvSpPr>
            <a:spLocks noGrp="1"/>
          </p:cNvSpPr>
          <p:nvPr>
            <p:ph type="ctrTitle"/>
          </p:nvPr>
        </p:nvSpPr>
        <p:spPr>
          <a:xfrm>
            <a:off x="1524000" y="1975449"/>
            <a:ext cx="9144000" cy="3190815"/>
          </a:xfrm>
        </p:spPr>
        <p:txBody>
          <a:bodyPr>
            <a:noAutofit/>
          </a:bodyPr>
          <a:lstStyle/>
          <a:p>
            <a:r>
              <a:rPr lang="es-ES" sz="7200" dirty="0">
                <a:latin typeface="Aharoni" panose="02010803020104030203" pitchFamily="2" charset="-79"/>
                <a:cs typeface="Aharoni" panose="02010803020104030203" pitchFamily="2" charset="-79"/>
              </a:rPr>
              <a:t>L’APRENENTATGE A L’INTEL·LIGÈNCIA ARTIFICIAL</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2384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8B391-CA67-C793-0AEA-64AAE43B2C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212728-6D34-E9C0-F1C2-18B50F046098}"/>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QUÈ ENTENEM PER 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406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C07C-DAD1-FDC5-5CFE-078015E2E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325D8-8D18-419C-4470-98025DCB10D8}"/>
              </a:ext>
            </a:extLst>
          </p:cNvPr>
          <p:cNvSpPr>
            <a:spLocks noGrp="1"/>
          </p:cNvSpPr>
          <p:nvPr>
            <p:ph type="ctrTitle"/>
          </p:nvPr>
        </p:nvSpPr>
        <p:spPr>
          <a:xfrm>
            <a:off x="595745" y="2732809"/>
            <a:ext cx="5500255" cy="1392382"/>
          </a:xfrm>
        </p:spPr>
        <p:txBody>
          <a:bodyPr>
            <a:noAutofit/>
          </a:bodyPr>
          <a:lstStyle/>
          <a:p>
            <a:r>
              <a:rPr lang="es-ES" sz="4400" dirty="0">
                <a:latin typeface="Aharoni" panose="02010803020104030203" pitchFamily="2" charset="-79"/>
                <a:cs typeface="Aharoni" panose="02010803020104030203" pitchFamily="2" charset="-79"/>
              </a:rPr>
              <a:t>QUÈ ENTENEM PER APRENENTATGE?</a:t>
            </a:r>
            <a:endParaRPr lang="ca-ES" sz="44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133C8DA8-E379-48BF-0B25-D54F9BB9D36F}"/>
              </a:ext>
            </a:extLst>
          </p:cNvPr>
          <p:cNvSpPr/>
          <p:nvPr/>
        </p:nvSpPr>
        <p:spPr>
          <a:xfrm>
            <a:off x="7564582" y="862451"/>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DF42F17-2E58-EA1D-4007-F3D74FC28692}"/>
              </a:ext>
            </a:extLst>
          </p:cNvPr>
          <p:cNvSpPr/>
          <p:nvPr/>
        </p:nvSpPr>
        <p:spPr>
          <a:xfrm>
            <a:off x="7564582" y="2254833"/>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536A1DC1-2A1B-86B7-4D13-9704841E35BA}"/>
              </a:ext>
            </a:extLst>
          </p:cNvPr>
          <p:cNvSpPr/>
          <p:nvPr/>
        </p:nvSpPr>
        <p:spPr>
          <a:xfrm>
            <a:off x="7564582" y="3647215"/>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Reconeixement de patrons</a:t>
            </a:r>
            <a:endParaRPr lang="ca-ES" sz="24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D40B0FF5-55BC-0905-0B95-A3F77EC8BA89}"/>
              </a:ext>
            </a:extLst>
          </p:cNvPr>
          <p:cNvSpPr/>
          <p:nvPr/>
        </p:nvSpPr>
        <p:spPr>
          <a:xfrm>
            <a:off x="7564582" y="5039597"/>
            <a:ext cx="3803072" cy="87283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400" b="0" i="0" dirty="0">
                <a:solidFill>
                  <a:schemeClr val="bg1"/>
                </a:solidFill>
                <a:effectLst/>
                <a:latin typeface="Aharoni" panose="02010803020104030203" pitchFamily="2" charset="-79"/>
                <a:cs typeface="Aharoni" panose="02010803020104030203" pitchFamily="2" charset="-79"/>
              </a:rPr>
              <a:t>Millora contínua</a:t>
            </a:r>
            <a:endParaRPr lang="ca-ES" sz="2400" dirty="0">
              <a:solidFill>
                <a:schemeClr val="bg1"/>
              </a:solidFill>
              <a:latin typeface="Aharoni" panose="02010803020104030203" pitchFamily="2" charset="-79"/>
              <a:cs typeface="Aharoni" panose="02010803020104030203" pitchFamily="2" charset="-79"/>
            </a:endParaRPr>
          </a:p>
        </p:txBody>
      </p:sp>
      <p:sp>
        <p:nvSpPr>
          <p:cNvPr id="7" name="Abrir llave 6">
            <a:extLst>
              <a:ext uri="{FF2B5EF4-FFF2-40B4-BE49-F238E27FC236}">
                <a16:creationId xmlns:a16="http://schemas.microsoft.com/office/drawing/2014/main" id="{AD9E18BA-3F32-987F-D286-7CEE13893503}"/>
              </a:ext>
            </a:extLst>
          </p:cNvPr>
          <p:cNvSpPr/>
          <p:nvPr/>
        </p:nvSpPr>
        <p:spPr>
          <a:xfrm>
            <a:off x="6567055" y="477982"/>
            <a:ext cx="727363" cy="5798127"/>
          </a:xfrm>
          <a:prstGeom prst="leftBrace">
            <a:avLst>
              <a:gd name="adj1" fmla="val 8333"/>
              <a:gd name="adj2" fmla="val 44982"/>
            </a:avLst>
          </a:prstGeom>
          <a:ln w="762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Tree>
    <p:extLst>
      <p:ext uri="{BB962C8B-B14F-4D97-AF65-F5344CB8AC3E}">
        <p14:creationId xmlns:p14="http://schemas.microsoft.com/office/powerpoint/2010/main" val="83964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06596-8386-F374-8AC1-D82EE33F98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8CC9C1-5925-0A73-9103-1F95CE663420}"/>
              </a:ext>
            </a:extLst>
          </p:cNvPr>
          <p:cNvSpPr>
            <a:spLocks noGrp="1"/>
          </p:cNvSpPr>
          <p:nvPr>
            <p:ph type="ctrTitle"/>
          </p:nvPr>
        </p:nvSpPr>
        <p:spPr>
          <a:xfrm>
            <a:off x="1524000" y="1975450"/>
            <a:ext cx="9144000" cy="2372264"/>
          </a:xfrm>
        </p:spPr>
        <p:txBody>
          <a:bodyPr>
            <a:noAutofit/>
          </a:bodyPr>
          <a:lstStyle/>
          <a:p>
            <a:r>
              <a:rPr lang="es-ES" sz="7200" dirty="0">
                <a:latin typeface="Aharoni" panose="02010803020104030203" pitchFamily="2" charset="-79"/>
                <a:cs typeface="Aharoni" panose="02010803020104030203" pitchFamily="2" charset="-79"/>
              </a:rPr>
              <a:t>COM AVALUEM L’APRENENTATGE?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71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9B50-C9BA-AED2-D5B9-C8BA653C337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41E890-80E1-A845-90D7-C5217A8B5633}"/>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828513F9-67FE-BADF-8F87-63E53AB118B4}"/>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7AAC1D18-7749-82C3-64D7-634D46D13385}"/>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7E08E686-D3F0-10DE-EB0C-7A008F082B33}"/>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61DB830A-3834-FCE8-61E6-F977F6B587C2}"/>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9D88F503-00FD-21CC-4529-5B1217F2B25F}"/>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579BFB8E-7495-D2ED-A9BB-0EFCF7A32E9C}"/>
              </a:ext>
            </a:extLst>
          </p:cNvPr>
          <p:cNvSpPr/>
          <p:nvPr/>
        </p:nvSpPr>
        <p:spPr>
          <a:xfrm>
            <a:off x="8259030" y="2969644"/>
            <a:ext cx="2982189" cy="110144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4400" dirty="0">
                <a:latin typeface="ADLaM Display" panose="020F0502020204030204" pitchFamily="2" charset="0"/>
                <a:ea typeface="ADLaM Display" panose="020F0502020204030204" pitchFamily="2" charset="0"/>
                <a:cs typeface="ADLaM Display" panose="020F0502020204030204" pitchFamily="2" charset="0"/>
              </a:rPr>
              <a:t>FITNESS</a:t>
            </a:r>
            <a:r>
              <a:rPr lang="es-ES" sz="4400" dirty="0"/>
              <a:t> </a:t>
            </a:r>
            <a:endParaRPr lang="ca-ES" sz="4400" dirty="0"/>
          </a:p>
        </p:txBody>
      </p:sp>
      <p:sp>
        <p:nvSpPr>
          <p:cNvPr id="20" name="Triángulo isósceles 19">
            <a:extLst>
              <a:ext uri="{FF2B5EF4-FFF2-40B4-BE49-F238E27FC236}">
                <a16:creationId xmlns:a16="http://schemas.microsoft.com/office/drawing/2014/main" id="{D4989A47-7EC2-9D77-1F45-7208F82C20D1}"/>
              </a:ext>
            </a:extLst>
          </p:cNvPr>
          <p:cNvSpPr/>
          <p:nvPr/>
        </p:nvSpPr>
        <p:spPr>
          <a:xfrm>
            <a:off x="6977054" y="3021597"/>
            <a:ext cx="1142139" cy="999685"/>
          </a:xfrm>
          <a:prstGeom prst="triangle">
            <a:avLst/>
          </a:prstGeom>
          <a:ln w="5715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7254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E572C-43B1-0578-D833-FFEE9F3891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D61EE6-2F82-9A17-4C7D-DD2F4D57BDA5}"/>
              </a:ext>
            </a:extLst>
          </p:cNvPr>
          <p:cNvSpPr>
            <a:spLocks noGrp="1"/>
          </p:cNvSpPr>
          <p:nvPr>
            <p:ph type="ctrTitle"/>
          </p:nvPr>
        </p:nvSpPr>
        <p:spPr>
          <a:xfrm>
            <a:off x="3252354" y="247226"/>
            <a:ext cx="5687292" cy="1352974"/>
          </a:xfrm>
        </p:spPr>
        <p:txBody>
          <a:bodyPr>
            <a:noAutofit/>
          </a:bodyPr>
          <a:lstStyle/>
          <a:p>
            <a:r>
              <a:rPr lang="es-ES" sz="4800" dirty="0">
                <a:latin typeface="Aharoni" panose="02010803020104030203" pitchFamily="2" charset="-79"/>
                <a:cs typeface="Aharoni" panose="02010803020104030203" pitchFamily="2" charset="-79"/>
              </a:rPr>
              <a:t>COM AVALUEM L’APRENENTATGE?</a:t>
            </a:r>
            <a:endParaRPr lang="ca-ES" sz="4800" dirty="0">
              <a:latin typeface="Aharoni" panose="02010803020104030203" pitchFamily="2" charset="-79"/>
              <a:cs typeface="Aharoni" panose="02010803020104030203" pitchFamily="2" charset="-79"/>
            </a:endParaRPr>
          </a:p>
        </p:txBody>
      </p:sp>
      <p:sp>
        <p:nvSpPr>
          <p:cNvPr id="3" name="Rectángulo: esquinas redondeadas 2">
            <a:extLst>
              <a:ext uri="{FF2B5EF4-FFF2-40B4-BE49-F238E27FC236}">
                <a16:creationId xmlns:a16="http://schemas.microsoft.com/office/drawing/2014/main" id="{9C656CAD-F196-891B-43AF-2139B7C35667}"/>
              </a:ext>
            </a:extLst>
          </p:cNvPr>
          <p:cNvSpPr/>
          <p:nvPr/>
        </p:nvSpPr>
        <p:spPr>
          <a:xfrm>
            <a:off x="727364" y="2013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Adquisició de coneixement</a:t>
            </a:r>
          </a:p>
        </p:txBody>
      </p:sp>
      <p:sp>
        <p:nvSpPr>
          <p:cNvPr id="4" name="Rectángulo: esquinas redondeadas 3">
            <a:extLst>
              <a:ext uri="{FF2B5EF4-FFF2-40B4-BE49-F238E27FC236}">
                <a16:creationId xmlns:a16="http://schemas.microsoft.com/office/drawing/2014/main" id="{F33438F0-9870-C771-BD18-0B36675DB79C}"/>
              </a:ext>
            </a:extLst>
          </p:cNvPr>
          <p:cNvSpPr/>
          <p:nvPr/>
        </p:nvSpPr>
        <p:spPr>
          <a:xfrm>
            <a:off x="727364" y="3156683"/>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dirty="0">
                <a:latin typeface="Aharoni" panose="02010803020104030203" pitchFamily="2" charset="-79"/>
                <a:cs typeface="Aharoni" panose="02010803020104030203" pitchFamily="2" charset="-79"/>
              </a:rPr>
              <a:t>Adaptació</a:t>
            </a:r>
          </a:p>
        </p:txBody>
      </p:sp>
      <p:sp>
        <p:nvSpPr>
          <p:cNvPr id="5" name="Rectángulo: esquinas redondeadas 4">
            <a:extLst>
              <a:ext uri="{FF2B5EF4-FFF2-40B4-BE49-F238E27FC236}">
                <a16:creationId xmlns:a16="http://schemas.microsoft.com/office/drawing/2014/main" id="{2C2E75C9-A345-AEB1-BC98-EBEA345F2DF9}"/>
              </a:ext>
            </a:extLst>
          </p:cNvPr>
          <p:cNvSpPr/>
          <p:nvPr/>
        </p:nvSpPr>
        <p:spPr>
          <a:xfrm>
            <a:off x="727364" y="4299681"/>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Reconeixement de patrons</a:t>
            </a:r>
            <a:endParaRPr lang="ca-ES" sz="2000" dirty="0">
              <a:solidFill>
                <a:schemeClr val="bg1"/>
              </a:solidFill>
              <a:latin typeface="Aharoni" panose="02010803020104030203" pitchFamily="2" charset="-79"/>
              <a:cs typeface="Aharoni" panose="02010803020104030203" pitchFamily="2" charset="-79"/>
            </a:endParaRPr>
          </a:p>
        </p:txBody>
      </p:sp>
      <p:sp>
        <p:nvSpPr>
          <p:cNvPr id="6" name="Rectángulo: esquinas redondeadas 5">
            <a:extLst>
              <a:ext uri="{FF2B5EF4-FFF2-40B4-BE49-F238E27FC236}">
                <a16:creationId xmlns:a16="http://schemas.microsoft.com/office/drawing/2014/main" id="{79479A46-38CF-E258-903B-4B9D1EBC4109}"/>
              </a:ext>
            </a:extLst>
          </p:cNvPr>
          <p:cNvSpPr/>
          <p:nvPr/>
        </p:nvSpPr>
        <p:spPr>
          <a:xfrm>
            <a:off x="727364" y="5442679"/>
            <a:ext cx="2982190" cy="812646"/>
          </a:xfrm>
          <a:prstGeom prst="roundRect">
            <a:avLst/>
          </a:prstGeom>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ca-ES" sz="2000" b="0" i="0" dirty="0">
                <a:solidFill>
                  <a:schemeClr val="bg1"/>
                </a:solidFill>
                <a:effectLst/>
                <a:latin typeface="Aharoni" panose="02010803020104030203" pitchFamily="2" charset="-79"/>
                <a:cs typeface="Aharoni" panose="02010803020104030203" pitchFamily="2" charset="-79"/>
              </a:rPr>
              <a:t>Millora contínua</a:t>
            </a:r>
            <a:endParaRPr lang="ca-ES" sz="2000" dirty="0">
              <a:solidFill>
                <a:schemeClr val="bg1"/>
              </a:solidFill>
              <a:latin typeface="Aharoni" panose="02010803020104030203" pitchFamily="2" charset="-79"/>
              <a:cs typeface="Aharoni" panose="02010803020104030203" pitchFamily="2" charset="-79"/>
            </a:endParaRPr>
          </a:p>
        </p:txBody>
      </p:sp>
      <p:sp>
        <p:nvSpPr>
          <p:cNvPr id="7" name="Flecha: a la derecha 6">
            <a:extLst>
              <a:ext uri="{FF2B5EF4-FFF2-40B4-BE49-F238E27FC236}">
                <a16:creationId xmlns:a16="http://schemas.microsoft.com/office/drawing/2014/main" id="{A41BD2CF-D010-BB23-FEEA-F04E963D9CB6}"/>
              </a:ext>
            </a:extLst>
          </p:cNvPr>
          <p:cNvSpPr/>
          <p:nvPr/>
        </p:nvSpPr>
        <p:spPr>
          <a:xfrm>
            <a:off x="4135580" y="2907297"/>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ángulo: esquinas redondeadas 9">
            <a:extLst>
              <a:ext uri="{FF2B5EF4-FFF2-40B4-BE49-F238E27FC236}">
                <a16:creationId xmlns:a16="http://schemas.microsoft.com/office/drawing/2014/main" id="{AC90CD9D-81B1-837E-3CFE-2FE5A3F1F0F7}"/>
              </a:ext>
            </a:extLst>
          </p:cNvPr>
          <p:cNvSpPr/>
          <p:nvPr/>
        </p:nvSpPr>
        <p:spPr>
          <a:xfrm>
            <a:off x="8262504" y="2405493"/>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cxnSp>
        <p:nvCxnSpPr>
          <p:cNvPr id="12" name="Conector recto 11">
            <a:extLst>
              <a:ext uri="{FF2B5EF4-FFF2-40B4-BE49-F238E27FC236}">
                <a16:creationId xmlns:a16="http://schemas.microsoft.com/office/drawing/2014/main" id="{04A68B42-14FC-C302-D430-43E01DCD670E}"/>
              </a:ext>
            </a:extLst>
          </p:cNvPr>
          <p:cNvCxnSpPr>
            <a:cxnSpLocks/>
          </p:cNvCxnSpPr>
          <p:nvPr/>
        </p:nvCxnSpPr>
        <p:spPr>
          <a:xfrm flipH="1">
            <a:off x="7954238" y="3563006"/>
            <a:ext cx="2789962" cy="0"/>
          </a:xfrm>
          <a:prstGeom prst="line">
            <a:avLst/>
          </a:prstGeom>
          <a:ln w="76200">
            <a:prstDash val="dash"/>
          </a:ln>
        </p:spPr>
        <p:style>
          <a:lnRef idx="2">
            <a:schemeClr val="accent1"/>
          </a:lnRef>
          <a:fillRef idx="0">
            <a:schemeClr val="accent1"/>
          </a:fillRef>
          <a:effectRef idx="1">
            <a:schemeClr val="accent1"/>
          </a:effectRef>
          <a:fontRef idx="minor">
            <a:schemeClr val="tx1"/>
          </a:fontRef>
        </p:style>
      </p:cxnSp>
      <p:sp>
        <p:nvSpPr>
          <p:cNvPr id="19" name="Rectángulo: esquinas redondeadas 18">
            <a:extLst>
              <a:ext uri="{FF2B5EF4-FFF2-40B4-BE49-F238E27FC236}">
                <a16:creationId xmlns:a16="http://schemas.microsoft.com/office/drawing/2014/main" id="{4245D1D3-8246-20C9-F031-075223CDA058}"/>
              </a:ext>
            </a:extLst>
          </p:cNvPr>
          <p:cNvSpPr/>
          <p:nvPr/>
        </p:nvSpPr>
        <p:spPr>
          <a:xfrm>
            <a:off x="7536870" y="3911984"/>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spTree>
    <p:extLst>
      <p:ext uri="{BB962C8B-B14F-4D97-AF65-F5344CB8AC3E}">
        <p14:creationId xmlns:p14="http://schemas.microsoft.com/office/powerpoint/2010/main" val="45232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26DC-A086-745B-1030-AAA51E4C58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90B12E-9F57-8C4A-CF80-CC90F60AC319}"/>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6B6C2F79-E0D6-3FF7-2B4A-D30B849E10E4}"/>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62312924-69DD-22D3-A452-AEF389348681}"/>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902C96DC-8F4D-B505-0099-608417B2DDD7}"/>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DF4AEE9D-4796-AA1A-A74F-EF160E08B9C7}"/>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C8733CB-0E4D-DBF2-8023-5308EF65B851}"/>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8506A20-CE71-801B-5E21-2559A2C4191A}"/>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8204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C0F0C-E9DD-6BF9-73E0-FDC3926A42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E9B4E8-CAB5-A26D-F4B6-F15EFB9A79B4}"/>
              </a:ext>
            </a:extLst>
          </p:cNvPr>
          <p:cNvSpPr>
            <a:spLocks noGrp="1"/>
          </p:cNvSpPr>
          <p:nvPr>
            <p:ph type="ctrTitle"/>
          </p:nvPr>
        </p:nvSpPr>
        <p:spPr>
          <a:xfrm>
            <a:off x="1524000" y="1833592"/>
            <a:ext cx="9144000" cy="3190815"/>
          </a:xfrm>
        </p:spPr>
        <p:txBody>
          <a:bodyPr>
            <a:noAutofit/>
          </a:bodyPr>
          <a:lstStyle/>
          <a:p>
            <a:r>
              <a:rPr lang="es-ES" sz="7200" dirty="0">
                <a:latin typeface="Aharoni" panose="02010803020104030203" pitchFamily="2" charset="-79"/>
                <a:cs typeface="Aharoni" panose="02010803020104030203" pitchFamily="2" charset="-79"/>
              </a:rPr>
              <a:t>ENTRENAMENT DE LA XARXA NEURONAL (NEAT)</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004217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26AB-BCDF-8AB3-485E-91901C4526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2D9167B-0EF8-25CB-B7D8-1132D7E44264}"/>
              </a:ext>
            </a:extLst>
          </p:cNvPr>
          <p:cNvSpPr>
            <a:spLocks noGrp="1"/>
          </p:cNvSpPr>
          <p:nvPr>
            <p:ph type="ctrTitle"/>
          </p:nvPr>
        </p:nvSpPr>
        <p:spPr>
          <a:xfrm>
            <a:off x="2141394" y="139198"/>
            <a:ext cx="7909212" cy="1352974"/>
          </a:xfrm>
        </p:spPr>
        <p:txBody>
          <a:bodyPr>
            <a:noAutofit/>
          </a:bodyPr>
          <a:lstStyle/>
          <a:p>
            <a:r>
              <a:rPr lang="es-ES" sz="4800" dirty="0">
                <a:latin typeface="Aharoni" panose="02010803020104030203" pitchFamily="2" charset="-79"/>
                <a:cs typeface="Aharoni" panose="02010803020104030203" pitchFamily="2" charset="-79"/>
              </a:rPr>
              <a:t>REPRESENTACIÓ VISUAL DE L’APRENENTATGE?</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91AD47B3-A8FC-B65C-757B-530454DD6762}"/>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2005A234-ACFF-318A-9C76-C9024E10F298}"/>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2B82CA76-B462-5DB6-87A3-37E19E6D24A8}"/>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F16B7D5-9AEF-E5CB-EC94-A9BAC3B72F1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56C1793-35AD-1E76-326C-BE31A298162B}"/>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0DDA27FF-A438-AE95-C190-17DDA6F5B757}"/>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5" name="Conector recto 4">
            <a:extLst>
              <a:ext uri="{FF2B5EF4-FFF2-40B4-BE49-F238E27FC236}">
                <a16:creationId xmlns:a16="http://schemas.microsoft.com/office/drawing/2014/main" id="{A4E86290-1819-A283-4F53-39381CD6D70E}"/>
              </a:ext>
            </a:extLst>
          </p:cNvPr>
          <p:cNvCxnSpPr>
            <a:cxnSpLocks/>
          </p:cNvCxnSpPr>
          <p:nvPr/>
        </p:nvCxnSpPr>
        <p:spPr>
          <a:xfrm flipV="1">
            <a:off x="3036758" y="2143778"/>
            <a:ext cx="7458060" cy="2982624"/>
          </a:xfrm>
          <a:prstGeom prst="line">
            <a:avLst/>
          </a:prstGeom>
          <a:ln w="38100">
            <a:solidFill>
              <a:schemeClr val="accent6">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Conector recto 6">
            <a:extLst>
              <a:ext uri="{FF2B5EF4-FFF2-40B4-BE49-F238E27FC236}">
                <a16:creationId xmlns:a16="http://schemas.microsoft.com/office/drawing/2014/main" id="{8EC7CDB9-D8F1-0981-E64A-5EB5D34C93CF}"/>
              </a:ext>
            </a:extLst>
          </p:cNvPr>
          <p:cNvCxnSpPr>
            <a:cxnSpLocks/>
          </p:cNvCxnSpPr>
          <p:nvPr/>
        </p:nvCxnSpPr>
        <p:spPr>
          <a:xfrm flipV="1">
            <a:off x="3034143" y="2281636"/>
            <a:ext cx="2013656" cy="2862797"/>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Conector recto 11">
            <a:extLst>
              <a:ext uri="{FF2B5EF4-FFF2-40B4-BE49-F238E27FC236}">
                <a16:creationId xmlns:a16="http://schemas.microsoft.com/office/drawing/2014/main" id="{E4FE0B87-2D5D-A666-7DF1-71F573089A17}"/>
              </a:ext>
            </a:extLst>
          </p:cNvPr>
          <p:cNvCxnSpPr>
            <a:cxnSpLocks/>
          </p:cNvCxnSpPr>
          <p:nvPr/>
        </p:nvCxnSpPr>
        <p:spPr>
          <a:xfrm flipV="1">
            <a:off x="5047799" y="2143778"/>
            <a:ext cx="5447019" cy="142222"/>
          </a:xfrm>
          <a:prstGeom prst="line">
            <a:avLst/>
          </a:prstGeom>
          <a:ln w="38100">
            <a:solidFill>
              <a:schemeClr val="accent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Forma libre: forma 21">
            <a:extLst>
              <a:ext uri="{FF2B5EF4-FFF2-40B4-BE49-F238E27FC236}">
                <a16:creationId xmlns:a16="http://schemas.microsoft.com/office/drawing/2014/main" id="{48CF0090-4524-3B23-8526-42A60DE1D564}"/>
              </a:ext>
            </a:extLst>
          </p:cNvPr>
          <p:cNvSpPr/>
          <p:nvPr/>
        </p:nvSpPr>
        <p:spPr>
          <a:xfrm>
            <a:off x="3096491" y="1991046"/>
            <a:ext cx="7838586" cy="3183627"/>
          </a:xfrm>
          <a:custGeom>
            <a:avLst/>
            <a:gdLst>
              <a:gd name="connsiteX0" fmla="*/ 0 w 7838586"/>
              <a:gd name="connsiteY0" fmla="*/ 3183627 h 3183627"/>
              <a:gd name="connsiteX1" fmla="*/ 2556164 w 7838586"/>
              <a:gd name="connsiteY1" fmla="*/ 315736 h 3183627"/>
              <a:gd name="connsiteX2" fmla="*/ 7335982 w 7838586"/>
              <a:gd name="connsiteY2" fmla="*/ 45572 h 3183627"/>
              <a:gd name="connsiteX3" fmla="*/ 7460673 w 7838586"/>
              <a:gd name="connsiteY3" fmla="*/ 66354 h 3183627"/>
            </a:gdLst>
            <a:ahLst/>
            <a:cxnLst>
              <a:cxn ang="0">
                <a:pos x="connsiteX0" y="connsiteY0"/>
              </a:cxn>
              <a:cxn ang="0">
                <a:pos x="connsiteX1" y="connsiteY1"/>
              </a:cxn>
              <a:cxn ang="0">
                <a:pos x="connsiteX2" y="connsiteY2"/>
              </a:cxn>
              <a:cxn ang="0">
                <a:pos x="connsiteX3" y="connsiteY3"/>
              </a:cxn>
            </a:cxnLst>
            <a:rect l="l" t="t" r="r" b="b"/>
            <a:pathLst>
              <a:path w="7838586" h="3183627">
                <a:moveTo>
                  <a:pt x="0" y="3183627"/>
                </a:moveTo>
                <a:cubicBezTo>
                  <a:pt x="666750" y="2011186"/>
                  <a:pt x="1333500" y="838745"/>
                  <a:pt x="2556164" y="315736"/>
                </a:cubicBezTo>
                <a:cubicBezTo>
                  <a:pt x="3778828" y="-207273"/>
                  <a:pt x="6518564" y="87136"/>
                  <a:pt x="7335982" y="45572"/>
                </a:cubicBezTo>
                <a:cubicBezTo>
                  <a:pt x="8153400" y="4008"/>
                  <a:pt x="7807036" y="35181"/>
                  <a:pt x="7460673" y="66354"/>
                </a:cubicBezTo>
              </a:path>
            </a:pathLst>
          </a:custGeom>
          <a:noFill/>
          <a:ln w="57150">
            <a:solidFill>
              <a:schemeClr val="accent5"/>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1026" name="Picture 2" descr="Signo de interrogación rojo 3d - Descargar PNG/SVG transparente">
            <a:extLst>
              <a:ext uri="{FF2B5EF4-FFF2-40B4-BE49-F238E27FC236}">
                <a16:creationId xmlns:a16="http://schemas.microsoft.com/office/drawing/2014/main" id="{4010BC20-EC5C-A24F-BDDE-5520E7CF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799" y="1294285"/>
            <a:ext cx="3850148" cy="385014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22">
            <a:extLst>
              <a:ext uri="{FF2B5EF4-FFF2-40B4-BE49-F238E27FC236}">
                <a16:creationId xmlns:a16="http://schemas.microsoft.com/office/drawing/2014/main" id="{120AA5CC-7920-699F-9DF2-B709CA9369B5}"/>
              </a:ext>
            </a:extLst>
          </p:cNvPr>
          <p:cNvCxnSpPr>
            <a:cxnSpLocks/>
          </p:cNvCxnSpPr>
          <p:nvPr/>
        </p:nvCxnSpPr>
        <p:spPr>
          <a:xfrm flipV="1">
            <a:off x="3034143" y="2439483"/>
            <a:ext cx="2013656" cy="270495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88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AA0A-DD80-670F-EA59-B21E458BA0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17AAB7-D103-095C-9B16-9195C23536B1}"/>
              </a:ext>
            </a:extLst>
          </p:cNvPr>
          <p:cNvSpPr>
            <a:spLocks noGrp="1"/>
          </p:cNvSpPr>
          <p:nvPr>
            <p:ph type="ctrTitle"/>
          </p:nvPr>
        </p:nvSpPr>
        <p:spPr>
          <a:xfrm>
            <a:off x="1524000" y="1296707"/>
            <a:ext cx="9144000" cy="4264586"/>
          </a:xfrm>
        </p:spPr>
        <p:txBody>
          <a:bodyPr>
            <a:noAutofit/>
          </a:bodyPr>
          <a:lstStyle/>
          <a:p>
            <a:r>
              <a:rPr lang="es-ES" sz="7200" dirty="0">
                <a:latin typeface="Aharoni" panose="02010803020104030203" pitchFamily="2" charset="-79"/>
                <a:cs typeface="Aharoni" panose="02010803020104030203" pitchFamily="2" charset="-79"/>
              </a:rPr>
              <a:t>DIFERENTS HIPÒTESIS DE LA VISUALITZACIÓ DE L’APRENENTATGE</a:t>
            </a:r>
            <a:endParaRPr lang="ca-E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81259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B0F9E-81A4-7F09-F7CD-F9B2A930BC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C2275C-08C5-A9E8-F065-E97FAF2FE958}"/>
              </a:ext>
            </a:extLst>
          </p:cNvPr>
          <p:cNvSpPr>
            <a:spLocks noGrp="1"/>
          </p:cNvSpPr>
          <p:nvPr>
            <p:ph type="ctrTitle"/>
          </p:nvPr>
        </p:nvSpPr>
        <p:spPr>
          <a:xfrm>
            <a:off x="4683269" y="201543"/>
            <a:ext cx="2825461" cy="781458"/>
          </a:xfrm>
        </p:spPr>
        <p:txBody>
          <a:bodyPr>
            <a:noAutofit/>
          </a:bodyPr>
          <a:lstStyle/>
          <a:p>
            <a:r>
              <a:rPr lang="es-ES" sz="4800" dirty="0">
                <a:latin typeface="Aharoni" panose="02010803020104030203" pitchFamily="2" charset="-79"/>
                <a:cs typeface="Aharoni" panose="02010803020104030203" pitchFamily="2" charset="-79"/>
              </a:rPr>
              <a:t>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17771F9F-5EDF-E1ED-43D8-05097899121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972EA776-CDA5-1636-9874-FAECFF9F8493}"/>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DA7A2E16-72DC-9171-80DC-0AEBE5C39BE0}"/>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E05047F9-3D00-0285-1CA8-A14FDBFE19AA}"/>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DC38D9C0-6703-128E-F059-8B69C4241C09}"/>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FBE7B980-3C85-FD9C-7AE1-9BF0A768DC09}"/>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37D10A60-0B2F-0F26-054D-7EC5076474EB}"/>
              </a:ext>
            </a:extLst>
          </p:cNvPr>
          <p:cNvCxnSpPr/>
          <p:nvPr/>
        </p:nvCxnSpPr>
        <p:spPr>
          <a:xfrm flipV="1">
            <a:off x="3034144" y="1988337"/>
            <a:ext cx="7252856" cy="3235268"/>
          </a:xfrm>
          <a:prstGeom prst="line">
            <a:avLst/>
          </a:prstGeom>
          <a:ln w="76200">
            <a:solidFill>
              <a:schemeClr val="accent5">
                <a:lumMod val="60000"/>
                <a:lumOff val="40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414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567-A56E-B416-CD7F-23F97096F48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144D5A7-5B97-CF0E-F31D-DDA19A60B47F}"/>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PARCIALMENT LINEAL</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6F9E709-48A9-BED8-A4AE-EAF35EE443B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D008A1C1-1DF8-7044-B081-24EB01E10F2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A1FFE25C-9F1A-367E-0E70-AF50BCB830C1}"/>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F76E774C-52D9-45E6-B585-A0327D0DA315}"/>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A6FE12D1-6A21-4785-1CDC-5D3879636C25}"/>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4E2061E9-8B6D-6678-C724-285E7DA03142}"/>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cxnSp>
        <p:nvCxnSpPr>
          <p:cNvPr id="4" name="Conector recto 3">
            <a:extLst>
              <a:ext uri="{FF2B5EF4-FFF2-40B4-BE49-F238E27FC236}">
                <a16:creationId xmlns:a16="http://schemas.microsoft.com/office/drawing/2014/main" id="{CE9A58DA-7CA4-17A3-79AA-047AD28D832B}"/>
              </a:ext>
            </a:extLst>
          </p:cNvPr>
          <p:cNvCxnSpPr>
            <a:cxnSpLocks/>
          </p:cNvCxnSpPr>
          <p:nvPr/>
        </p:nvCxnSpPr>
        <p:spPr>
          <a:xfrm flipV="1">
            <a:off x="3034144" y="2342280"/>
            <a:ext cx="3061855" cy="2881325"/>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EB5C3B74-0044-F117-7557-29A716311522}"/>
              </a:ext>
            </a:extLst>
          </p:cNvPr>
          <p:cNvCxnSpPr>
            <a:cxnSpLocks/>
          </p:cNvCxnSpPr>
          <p:nvPr/>
        </p:nvCxnSpPr>
        <p:spPr>
          <a:xfrm flipV="1">
            <a:off x="6095999" y="2286000"/>
            <a:ext cx="4398819" cy="56280"/>
          </a:xfrm>
          <a:prstGeom prst="line">
            <a:avLst/>
          </a:prstGeom>
          <a:ln w="76200">
            <a:solidFill>
              <a:srgbClr val="FF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12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2A38-BF04-CD20-5F73-4A4A2A4975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E9518C-B8C1-F295-4263-F151AF30F08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D2805C2D-A746-FD2B-FC8E-0E612324A6DD}"/>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AC6272B-3056-C5AA-0BBB-538D88399200}"/>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559F77F2-D9E0-B32B-A58E-4E6622E82145}"/>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2F0C1F68-EC6F-559E-9F7B-F7C03AB93174}"/>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696BD00-3289-DA05-7789-A21551E8D6EC}"/>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C400FA72-0F52-E66C-C2AB-768D41054EFD}"/>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EA7E866E-7636-A5F9-DB4E-2A557E2F48EA}"/>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3252679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3A840-A2A7-119A-2926-BDB7A6516F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BC937B-7F9A-7465-E128-671519E3C486}"/>
              </a:ext>
            </a:extLst>
          </p:cNvPr>
          <p:cNvSpPr>
            <a:spLocks noGrp="1"/>
          </p:cNvSpPr>
          <p:nvPr>
            <p:ph type="ctrTitle"/>
          </p:nvPr>
        </p:nvSpPr>
        <p:spPr>
          <a:xfrm>
            <a:off x="1859972" y="1936826"/>
            <a:ext cx="8472055" cy="2984348"/>
          </a:xfrm>
        </p:spPr>
        <p:txBody>
          <a:bodyPr>
            <a:noAutofit/>
          </a:bodyPr>
          <a:lstStyle/>
          <a:p>
            <a:r>
              <a:rPr lang="es-ES" sz="9600" dirty="0">
                <a:latin typeface="Aharoni" panose="02010803020104030203" pitchFamily="2" charset="-79"/>
                <a:cs typeface="Aharoni" panose="02010803020104030203" pitchFamily="2" charset="-79"/>
              </a:rPr>
              <a:t>LA NOSTRA HIPÒTESI</a:t>
            </a:r>
            <a:endParaRPr lang="ca-ES" sz="9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9352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513A9-0297-65E5-5F5E-7E4AEA470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76CBE97-D655-C0CF-69A4-222846E4E0A4}"/>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1BB7359-C6B5-437F-EF37-C14A93118A45}"/>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73E1E398-3CB9-2C41-FA9C-49E9E3CF381F}"/>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290508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A51E-00DF-F85F-1274-DCB8DBAAE77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99B0DB4-E8FB-034B-056C-7344A8C54A69}"/>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RECOL·LECCIÓ DE LES DADES</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62446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F2EF-213A-32D8-644E-3B5FF98CB2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021A27-92A7-2D60-F2E6-B0E151782DA3}"/>
              </a:ext>
            </a:extLst>
          </p:cNvPr>
          <p:cNvSpPr>
            <a:spLocks noGrp="1"/>
          </p:cNvSpPr>
          <p:nvPr>
            <p:ph type="ctrTitle"/>
          </p:nvPr>
        </p:nvSpPr>
        <p:spPr>
          <a:xfrm>
            <a:off x="1111955" y="-134438"/>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E11EBFAF-D8AB-B4F5-B1C5-9F8B35D2A0C2}"/>
              </a:ext>
            </a:extLst>
          </p:cNvPr>
          <p:cNvSpPr txBox="1"/>
          <p:nvPr/>
        </p:nvSpPr>
        <p:spPr>
          <a:xfrm>
            <a:off x="-28102" y="1829251"/>
            <a:ext cx="6396303" cy="1938992"/>
          </a:xfrm>
          <a:prstGeom prst="rect">
            <a:avLst/>
          </a:prstGeom>
          <a:noFill/>
        </p:spPr>
        <p:txBody>
          <a:bodyPr wrap="none" rtlCol="0">
            <a:spAutoFit/>
          </a:bodyPr>
          <a:lstStyle/>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3798</a:t>
            </a:r>
          </a:p>
          <a:p>
            <a:pPr algn="ctr"/>
            <a:r>
              <a:rPr lang="es-ES" sz="60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6" name="CuadroTexto 5">
            <a:extLst>
              <a:ext uri="{FF2B5EF4-FFF2-40B4-BE49-F238E27FC236}">
                <a16:creationId xmlns:a16="http://schemas.microsoft.com/office/drawing/2014/main" id="{C5807755-7B11-6E6A-30BA-BBD02D5B19D1}"/>
              </a:ext>
            </a:extLst>
          </p:cNvPr>
          <p:cNvSpPr txBox="1"/>
          <p:nvPr/>
        </p:nvSpPr>
        <p:spPr>
          <a:xfrm>
            <a:off x="6485276" y="2170448"/>
            <a:ext cx="5289035"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2DC5A05F-BD96-4213-9EBB-C444DDBD6F1E}"/>
              </a:ext>
            </a:extLst>
          </p:cNvPr>
          <p:cNvSpPr/>
          <p:nvPr/>
        </p:nvSpPr>
        <p:spPr>
          <a:xfrm>
            <a:off x="4746975" y="1997562"/>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0C78618D-7992-484C-81C1-084A08A90524}"/>
              </a:ext>
            </a:extLst>
          </p:cNvPr>
          <p:cNvSpPr/>
          <p:nvPr/>
        </p:nvSpPr>
        <p:spPr>
          <a:xfrm rot="16200000">
            <a:off x="8779837" y="226512"/>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558E62BC-8FFD-37A4-842C-72FD191DEF28}"/>
              </a:ext>
            </a:extLst>
          </p:cNvPr>
          <p:cNvSpPr txBox="1"/>
          <p:nvPr/>
        </p:nvSpPr>
        <p:spPr>
          <a:xfrm>
            <a:off x="6763644" y="3436264"/>
            <a:ext cx="5177082" cy="1938992"/>
          </a:xfrm>
          <a:prstGeom prst="rect">
            <a:avLst/>
          </a:prstGeom>
          <a:noFill/>
        </p:spPr>
        <p:txBody>
          <a:bodyPr wrap="squar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Tree>
    <p:extLst>
      <p:ext uri="{BB962C8B-B14F-4D97-AF65-F5344CB8AC3E}">
        <p14:creationId xmlns:p14="http://schemas.microsoft.com/office/powerpoint/2010/main" val="107266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41EC-303C-8910-AD58-52B3EA54E1E3}"/>
            </a:ext>
          </a:extLst>
        </p:cNvPr>
        <p:cNvGrpSpPr/>
        <p:nvPr/>
      </p:nvGrpSpPr>
      <p:grpSpPr>
        <a:xfrm>
          <a:off x="0" y="0"/>
          <a:ext cx="0" cy="0"/>
          <a:chOff x="0" y="0"/>
          <a:chExt cx="0" cy="0"/>
        </a:xfrm>
      </p:grpSpPr>
      <p:sp>
        <p:nvSpPr>
          <p:cNvPr id="15" name="Rectángulo: esquinas redondeadas 14">
            <a:extLst>
              <a:ext uri="{FF2B5EF4-FFF2-40B4-BE49-F238E27FC236}">
                <a16:creationId xmlns:a16="http://schemas.microsoft.com/office/drawing/2014/main" id="{D713EE05-6EBD-0C72-4731-2F737270E6D5}"/>
              </a:ext>
            </a:extLst>
          </p:cNvPr>
          <p:cNvSpPr/>
          <p:nvPr/>
        </p:nvSpPr>
        <p:spPr>
          <a:xfrm>
            <a:off x="7608711" y="4822994"/>
            <a:ext cx="4364656" cy="1718917"/>
          </a:xfrm>
          <a:prstGeom prst="roundRect">
            <a:avLst/>
          </a:prstGeom>
          <a:solidFill>
            <a:schemeClr val="accent6">
              <a:lumMod val="40000"/>
              <a:lumOff val="60000"/>
            </a:schemeClr>
          </a:solid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Título 1">
            <a:extLst>
              <a:ext uri="{FF2B5EF4-FFF2-40B4-BE49-F238E27FC236}">
                <a16:creationId xmlns:a16="http://schemas.microsoft.com/office/drawing/2014/main" id="{5E9E469D-7A80-C090-C04B-416F7AF49B2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RECOL·LECCIÓ DE LES DADES</a:t>
            </a:r>
            <a:endParaRPr lang="ca-ES" sz="5400" dirty="0">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99BEECA3-84CF-B1EA-6037-6073EC7C7778}"/>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8" name="Flecha: a la derecha 7">
            <a:extLst>
              <a:ext uri="{FF2B5EF4-FFF2-40B4-BE49-F238E27FC236}">
                <a16:creationId xmlns:a16="http://schemas.microsoft.com/office/drawing/2014/main" id="{F18D66BD-57FE-7A9A-97E6-6CF9DA4EDD78}"/>
              </a:ext>
            </a:extLst>
          </p:cNvPr>
          <p:cNvSpPr/>
          <p:nvPr/>
        </p:nvSpPr>
        <p:spPr>
          <a:xfrm>
            <a:off x="6568769" y="2152778"/>
            <a:ext cx="1349024" cy="584775"/>
          </a:xfrm>
          <a:prstGeom prst="rightArrow">
            <a:avLst/>
          </a:prstGeom>
          <a:solidFill>
            <a:schemeClr val="accent2">
              <a:lumMod val="75000"/>
            </a:schemeClr>
          </a:solidFill>
          <a:ln w="38100">
            <a:extLst>
              <a:ext uri="{C807C97D-BFC1-408E-A445-0C87EB9F89A2}">
                <ask:lineSketchStyleProps xmlns:ask="http://schemas.microsoft.com/office/drawing/2018/sketchyshapes" sd="3211671469">
                  <a:custGeom>
                    <a:avLst/>
                    <a:gdLst>
                      <a:gd name="connsiteX0" fmla="*/ 0 w 1349024"/>
                      <a:gd name="connsiteY0" fmla="*/ 146194 h 584775"/>
                      <a:gd name="connsiteX1" fmla="*/ 1056637 w 1349024"/>
                      <a:gd name="connsiteY1" fmla="*/ 146194 h 584775"/>
                      <a:gd name="connsiteX2" fmla="*/ 1056637 w 1349024"/>
                      <a:gd name="connsiteY2" fmla="*/ 0 h 584775"/>
                      <a:gd name="connsiteX3" fmla="*/ 1349024 w 1349024"/>
                      <a:gd name="connsiteY3" fmla="*/ 292388 h 584775"/>
                      <a:gd name="connsiteX4" fmla="*/ 1056637 w 1349024"/>
                      <a:gd name="connsiteY4" fmla="*/ 584775 h 584775"/>
                      <a:gd name="connsiteX5" fmla="*/ 1056637 w 1349024"/>
                      <a:gd name="connsiteY5" fmla="*/ 438581 h 584775"/>
                      <a:gd name="connsiteX6" fmla="*/ 0 w 1349024"/>
                      <a:gd name="connsiteY6" fmla="*/ 438581 h 584775"/>
                      <a:gd name="connsiteX7" fmla="*/ 0 w 1349024"/>
                      <a:gd name="connsiteY7" fmla="*/ 146194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9024" h="584775" fill="none" extrusionOk="0">
                        <a:moveTo>
                          <a:pt x="0" y="146194"/>
                        </a:moveTo>
                        <a:cubicBezTo>
                          <a:pt x="209471" y="96757"/>
                          <a:pt x="912676" y="71439"/>
                          <a:pt x="1056637" y="146194"/>
                        </a:cubicBezTo>
                        <a:cubicBezTo>
                          <a:pt x="1069753" y="90607"/>
                          <a:pt x="1055111" y="24629"/>
                          <a:pt x="1056637" y="0"/>
                        </a:cubicBezTo>
                        <a:cubicBezTo>
                          <a:pt x="1172146" y="128016"/>
                          <a:pt x="1264412" y="247346"/>
                          <a:pt x="1349024" y="292388"/>
                        </a:cubicBezTo>
                        <a:cubicBezTo>
                          <a:pt x="1269684" y="351847"/>
                          <a:pt x="1193209" y="481917"/>
                          <a:pt x="1056637" y="584775"/>
                        </a:cubicBezTo>
                        <a:cubicBezTo>
                          <a:pt x="1045275" y="567063"/>
                          <a:pt x="1059690" y="474991"/>
                          <a:pt x="1056637" y="438581"/>
                        </a:cubicBezTo>
                        <a:cubicBezTo>
                          <a:pt x="852353" y="495835"/>
                          <a:pt x="246938" y="411042"/>
                          <a:pt x="0" y="438581"/>
                        </a:cubicBezTo>
                        <a:cubicBezTo>
                          <a:pt x="12455" y="331778"/>
                          <a:pt x="24196" y="261382"/>
                          <a:pt x="0" y="146194"/>
                        </a:cubicBezTo>
                        <a:close/>
                      </a:path>
                      <a:path w="1349024" h="584775" stroke="0" extrusionOk="0">
                        <a:moveTo>
                          <a:pt x="0" y="146194"/>
                        </a:moveTo>
                        <a:cubicBezTo>
                          <a:pt x="148516" y="60401"/>
                          <a:pt x="623325" y="56768"/>
                          <a:pt x="1056637" y="146194"/>
                        </a:cubicBezTo>
                        <a:cubicBezTo>
                          <a:pt x="1068142" y="112913"/>
                          <a:pt x="1048224" y="58403"/>
                          <a:pt x="1056637" y="0"/>
                        </a:cubicBezTo>
                        <a:cubicBezTo>
                          <a:pt x="1119819" y="59569"/>
                          <a:pt x="1292142" y="278431"/>
                          <a:pt x="1349024" y="292388"/>
                        </a:cubicBezTo>
                        <a:cubicBezTo>
                          <a:pt x="1246666" y="425552"/>
                          <a:pt x="1134265" y="524250"/>
                          <a:pt x="1056637" y="584775"/>
                        </a:cubicBezTo>
                        <a:cubicBezTo>
                          <a:pt x="1053877" y="513383"/>
                          <a:pt x="1048360" y="460666"/>
                          <a:pt x="1056637" y="438581"/>
                        </a:cubicBezTo>
                        <a:cubicBezTo>
                          <a:pt x="809653" y="509357"/>
                          <a:pt x="158567" y="426964"/>
                          <a:pt x="0" y="438581"/>
                        </a:cubicBezTo>
                        <a:cubicBezTo>
                          <a:pt x="-5742" y="347210"/>
                          <a:pt x="25726" y="265067"/>
                          <a:pt x="0" y="146194"/>
                        </a:cubicBezTo>
                        <a:close/>
                      </a:path>
                    </a:pathLst>
                  </a:custGeom>
                  <ask:type>
                    <ask:lineSketchNone/>
                  </ask:type>
                </ask:lineSketchStyleProps>
              </a:ext>
            </a:extLst>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ca-ES"/>
          </a:p>
        </p:txBody>
      </p:sp>
      <p:sp>
        <p:nvSpPr>
          <p:cNvPr id="9" name="Abrir llave 8">
            <a:extLst>
              <a:ext uri="{FF2B5EF4-FFF2-40B4-BE49-F238E27FC236}">
                <a16:creationId xmlns:a16="http://schemas.microsoft.com/office/drawing/2014/main" id="{4CEBF292-5B6B-B0E9-680C-AAAD6DF00EA9}"/>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10" name="CuadroTexto 9">
            <a:extLst>
              <a:ext uri="{FF2B5EF4-FFF2-40B4-BE49-F238E27FC236}">
                <a16:creationId xmlns:a16="http://schemas.microsoft.com/office/drawing/2014/main" id="{8694C60C-088E-1698-5E85-5955A7162B44}"/>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3" name="CuadroTexto 2">
            <a:extLst>
              <a:ext uri="{FF2B5EF4-FFF2-40B4-BE49-F238E27FC236}">
                <a16:creationId xmlns:a16="http://schemas.microsoft.com/office/drawing/2014/main" id="{C861595F-609A-0520-2A11-1CE3923409DB}"/>
              </a:ext>
            </a:extLst>
          </p:cNvPr>
          <p:cNvSpPr txBox="1"/>
          <p:nvPr/>
        </p:nvSpPr>
        <p:spPr>
          <a:xfrm>
            <a:off x="8789784" y="2792929"/>
            <a:ext cx="2777068" cy="1200329"/>
          </a:xfrm>
          <a:prstGeom prst="rect">
            <a:avLst/>
          </a:prstGeom>
          <a:noFill/>
        </p:spPr>
        <p:txBody>
          <a:bodyPr wrap="square" rtlCol="0">
            <a:spAutoFit/>
          </a:bodyPr>
          <a:lstStyle/>
          <a:p>
            <a:pPr algn="ctr"/>
            <a:r>
              <a:rPr lang="es-ES" sz="2400" b="1" dirty="0"/>
              <a:t>XARXES NEURONALS ANALITZADES</a:t>
            </a:r>
            <a:endParaRPr lang="ca-ES" sz="2400" dirty="0"/>
          </a:p>
        </p:txBody>
      </p:sp>
      <p:sp>
        <p:nvSpPr>
          <p:cNvPr id="4" name="CuadroTexto 3">
            <a:extLst>
              <a:ext uri="{FF2B5EF4-FFF2-40B4-BE49-F238E27FC236}">
                <a16:creationId xmlns:a16="http://schemas.microsoft.com/office/drawing/2014/main" id="{D8FCF9F1-9E4E-CBC0-7B49-DF83FD31B88C}"/>
              </a:ext>
            </a:extLst>
          </p:cNvPr>
          <p:cNvSpPr txBox="1"/>
          <p:nvPr/>
        </p:nvSpPr>
        <p:spPr>
          <a:xfrm>
            <a:off x="8146814" y="1991416"/>
            <a:ext cx="3849131" cy="830997"/>
          </a:xfrm>
          <a:prstGeom prst="rect">
            <a:avLst/>
          </a:prstGeom>
          <a:noFill/>
        </p:spPr>
        <p:txBody>
          <a:bodyPr wrap="none" rtlCol="0">
            <a:spAutoFit/>
          </a:bodyPr>
          <a:lstStyle/>
          <a:p>
            <a:r>
              <a:rPr lang="es-ES" sz="4800" b="1" dirty="0">
                <a:latin typeface="ADLaM Display" panose="02010000000000000000" pitchFamily="2" charset="0"/>
                <a:ea typeface="ADLaM Display" panose="02010000000000000000" pitchFamily="2" charset="0"/>
                <a:cs typeface="ADLaM Display" panose="02010000000000000000" pitchFamily="2" charset="0"/>
              </a:rPr>
              <a:t>+14.400.000</a:t>
            </a:r>
            <a:endParaRPr lang="ca-ES" sz="4800" b="1"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2" name="Imagen 11">
            <a:extLst>
              <a:ext uri="{FF2B5EF4-FFF2-40B4-BE49-F238E27FC236}">
                <a16:creationId xmlns:a16="http://schemas.microsoft.com/office/drawing/2014/main" id="{A506CB93-B13A-DD85-C1CF-188BE64237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a:off x="7991214" y="5137583"/>
            <a:ext cx="1479154" cy="1044109"/>
          </a:xfrm>
          <a:prstGeom prst="rect">
            <a:avLst/>
          </a:prstGeom>
          <a:noFill/>
          <a:ln>
            <a:noFill/>
          </a:ln>
          <a:effectLst>
            <a:reflection endPos="0" dist="50800" dir="5400000" sy="-100000" algn="bl" rotWithShape="0"/>
          </a:effectLst>
          <a:scene3d>
            <a:camera prst="orthographicFront">
              <a:rot lat="0" lon="0" rev="0"/>
            </a:camera>
            <a:lightRig rig="threePt" dir="t"/>
          </a:scene3d>
        </p:spPr>
      </p:pic>
      <p:sp>
        <p:nvSpPr>
          <p:cNvPr id="13" name="CuadroTexto 12">
            <a:extLst>
              <a:ext uri="{FF2B5EF4-FFF2-40B4-BE49-F238E27FC236}">
                <a16:creationId xmlns:a16="http://schemas.microsoft.com/office/drawing/2014/main" id="{E77C7E05-E0DD-22B3-E828-CE0B7F5503EA}"/>
              </a:ext>
            </a:extLst>
          </p:cNvPr>
          <p:cNvSpPr txBox="1"/>
          <p:nvPr/>
        </p:nvSpPr>
        <p:spPr>
          <a:xfrm>
            <a:off x="9416624" y="4862508"/>
            <a:ext cx="620889" cy="1569660"/>
          </a:xfrm>
          <a:prstGeom prst="rect">
            <a:avLst/>
          </a:prstGeom>
          <a:noFill/>
        </p:spPr>
        <p:txBody>
          <a:bodyPr wrap="square" rtlCol="0">
            <a:spAutoFit/>
          </a:bodyPr>
          <a:lstStyle/>
          <a:p>
            <a:r>
              <a:rPr lang="es-ES" sz="9600" dirty="0">
                <a:latin typeface="ADLaM Display" panose="02010000000000000000" pitchFamily="2" charset="0"/>
                <a:ea typeface="ADLaM Display" panose="02010000000000000000" pitchFamily="2" charset="0"/>
                <a:cs typeface="ADLaM Display" panose="02010000000000000000" pitchFamily="2" charset="0"/>
              </a:rPr>
              <a:t>=</a:t>
            </a:r>
            <a:endParaRPr lang="ca-ES" sz="96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026" name="Picture 2" descr="Neural network Generic color lineal-color icon">
            <a:extLst>
              <a:ext uri="{FF2B5EF4-FFF2-40B4-BE49-F238E27FC236}">
                <a16:creationId xmlns:a16="http://schemas.microsoft.com/office/drawing/2014/main" id="{70A75894-96E4-3F02-B329-EF4324C19E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1598" y="4942034"/>
            <a:ext cx="1456267" cy="145626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ector recto de flecha 16">
            <a:extLst>
              <a:ext uri="{FF2B5EF4-FFF2-40B4-BE49-F238E27FC236}">
                <a16:creationId xmlns:a16="http://schemas.microsoft.com/office/drawing/2014/main" id="{AC7A1329-2583-AE98-DB5C-95CB3CE5ADC9}"/>
              </a:ext>
            </a:extLst>
          </p:cNvPr>
          <p:cNvCxnSpPr>
            <a:cxnSpLocks/>
            <a:stCxn id="3" idx="2"/>
          </p:cNvCxnSpPr>
          <p:nvPr/>
        </p:nvCxnSpPr>
        <p:spPr>
          <a:xfrm>
            <a:off x="10178318" y="3993258"/>
            <a:ext cx="0" cy="702920"/>
          </a:xfrm>
          <a:prstGeom prst="straightConnector1">
            <a:avLst/>
          </a:prstGeom>
          <a:ln w="5715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93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351293" y="297392"/>
            <a:ext cx="3249863" cy="820208"/>
          </a:xfrm>
        </p:spPr>
        <p:txBody>
          <a:bodyPr>
            <a:noAutofit/>
          </a:bodyPr>
          <a:lstStyle/>
          <a:p>
            <a:r>
              <a:rPr lang="es-ES" sz="6000" dirty="0">
                <a:latin typeface="Aharoni" panose="02010803020104030203" pitchFamily="2" charset="-79"/>
                <a:cs typeface="Aharoni" panose="02010803020104030203" pitchFamily="2" charset="-79"/>
              </a:rPr>
              <a:t>FITNESS</a:t>
            </a:r>
          </a:p>
        </p:txBody>
      </p:sp>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293" y="1881476"/>
            <a:ext cx="3620250" cy="3296007"/>
          </a:xfrm>
          <a:prstGeom prst="rect">
            <a:avLst/>
          </a:prstGeom>
        </p:spPr>
      </p:pic>
      <p:sp>
        <p:nvSpPr>
          <p:cNvPr id="11" name="Fletxa: dreta 3">
            <a:extLst>
              <a:ext uri="{FF2B5EF4-FFF2-40B4-BE49-F238E27FC236}">
                <a16:creationId xmlns:a16="http://schemas.microsoft.com/office/drawing/2014/main" id="{8F39A345-FACF-71CB-956E-650D7C7FF935}"/>
              </a:ext>
            </a:extLst>
          </p:cNvPr>
          <p:cNvSpPr/>
          <p:nvPr/>
        </p:nvSpPr>
        <p:spPr>
          <a:xfrm>
            <a:off x="7702166" y="3220909"/>
            <a:ext cx="1266155" cy="627161"/>
          </a:xfrm>
          <a:custGeom>
            <a:avLst/>
            <a:gdLst>
              <a:gd name="connsiteX0" fmla="*/ 0 w 1266155"/>
              <a:gd name="connsiteY0" fmla="*/ 156790 h 627161"/>
              <a:gd name="connsiteX1" fmla="*/ 495339 w 1266155"/>
              <a:gd name="connsiteY1" fmla="*/ 156790 h 627161"/>
              <a:gd name="connsiteX2" fmla="*/ 952575 w 1266155"/>
              <a:gd name="connsiteY2" fmla="*/ 156790 h 627161"/>
              <a:gd name="connsiteX3" fmla="*/ 952575 w 1266155"/>
              <a:gd name="connsiteY3" fmla="*/ 0 h 627161"/>
              <a:gd name="connsiteX4" fmla="*/ 1266155 w 1266155"/>
              <a:gd name="connsiteY4" fmla="*/ 313581 h 627161"/>
              <a:gd name="connsiteX5" fmla="*/ 952575 w 1266155"/>
              <a:gd name="connsiteY5" fmla="*/ 627161 h 627161"/>
              <a:gd name="connsiteX6" fmla="*/ 952575 w 1266155"/>
              <a:gd name="connsiteY6" fmla="*/ 470371 h 627161"/>
              <a:gd name="connsiteX7" fmla="*/ 504865 w 1266155"/>
              <a:gd name="connsiteY7" fmla="*/ 470371 h 627161"/>
              <a:gd name="connsiteX8" fmla="*/ 0 w 1266155"/>
              <a:gd name="connsiteY8" fmla="*/ 470371 h 627161"/>
              <a:gd name="connsiteX9" fmla="*/ 0 w 1266155"/>
              <a:gd name="connsiteY9" fmla="*/ 156790 h 62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155" h="627161" fill="none" extrusionOk="0">
                <a:moveTo>
                  <a:pt x="0" y="156790"/>
                </a:moveTo>
                <a:cubicBezTo>
                  <a:pt x="183926" y="100522"/>
                  <a:pt x="315386" y="196053"/>
                  <a:pt x="495339" y="156790"/>
                </a:cubicBezTo>
                <a:cubicBezTo>
                  <a:pt x="675292" y="117527"/>
                  <a:pt x="759608" y="211518"/>
                  <a:pt x="952575" y="156790"/>
                </a:cubicBezTo>
                <a:cubicBezTo>
                  <a:pt x="935329" y="119409"/>
                  <a:pt x="958135" y="74599"/>
                  <a:pt x="952575" y="0"/>
                </a:cubicBezTo>
                <a:cubicBezTo>
                  <a:pt x="1102219" y="101361"/>
                  <a:pt x="1113288" y="205882"/>
                  <a:pt x="1266155" y="313581"/>
                </a:cubicBezTo>
                <a:cubicBezTo>
                  <a:pt x="1182054" y="420100"/>
                  <a:pt x="1042026" y="504909"/>
                  <a:pt x="952575" y="627161"/>
                </a:cubicBezTo>
                <a:cubicBezTo>
                  <a:pt x="934453" y="575896"/>
                  <a:pt x="970887" y="540636"/>
                  <a:pt x="952575" y="470371"/>
                </a:cubicBezTo>
                <a:cubicBezTo>
                  <a:pt x="817251" y="495912"/>
                  <a:pt x="638381" y="440556"/>
                  <a:pt x="504865" y="470371"/>
                </a:cubicBezTo>
                <a:cubicBezTo>
                  <a:pt x="371349" y="500186"/>
                  <a:pt x="218475" y="440101"/>
                  <a:pt x="0" y="470371"/>
                </a:cubicBezTo>
                <a:cubicBezTo>
                  <a:pt x="-34632" y="401261"/>
                  <a:pt x="15859" y="237183"/>
                  <a:pt x="0" y="156790"/>
                </a:cubicBezTo>
                <a:close/>
              </a:path>
              <a:path w="1266155" h="627161" stroke="0" extrusionOk="0">
                <a:moveTo>
                  <a:pt x="0" y="156790"/>
                </a:moveTo>
                <a:cubicBezTo>
                  <a:pt x="141711" y="122651"/>
                  <a:pt x="323782" y="200965"/>
                  <a:pt x="457236" y="156790"/>
                </a:cubicBezTo>
                <a:cubicBezTo>
                  <a:pt x="590690" y="112615"/>
                  <a:pt x="745803" y="204467"/>
                  <a:pt x="952575" y="156790"/>
                </a:cubicBezTo>
                <a:cubicBezTo>
                  <a:pt x="951332" y="113764"/>
                  <a:pt x="964502" y="53657"/>
                  <a:pt x="952575" y="0"/>
                </a:cubicBezTo>
                <a:cubicBezTo>
                  <a:pt x="1120450" y="102982"/>
                  <a:pt x="1140081" y="253420"/>
                  <a:pt x="1266155" y="313581"/>
                </a:cubicBezTo>
                <a:cubicBezTo>
                  <a:pt x="1168893" y="483930"/>
                  <a:pt x="1012108" y="541969"/>
                  <a:pt x="952575" y="627161"/>
                </a:cubicBezTo>
                <a:cubicBezTo>
                  <a:pt x="940471" y="571900"/>
                  <a:pt x="959432" y="542098"/>
                  <a:pt x="952575" y="470371"/>
                </a:cubicBezTo>
                <a:cubicBezTo>
                  <a:pt x="819323" y="514392"/>
                  <a:pt x="588436" y="454346"/>
                  <a:pt x="495339" y="470371"/>
                </a:cubicBezTo>
                <a:cubicBezTo>
                  <a:pt x="402242" y="486396"/>
                  <a:pt x="102476" y="444942"/>
                  <a:pt x="0" y="470371"/>
                </a:cubicBezTo>
                <a:cubicBezTo>
                  <a:pt x="-6403" y="353461"/>
                  <a:pt x="19525" y="286818"/>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ángulo: esquinas redondeadas 11">
            <a:extLst>
              <a:ext uri="{FF2B5EF4-FFF2-40B4-BE49-F238E27FC236}">
                <a16:creationId xmlns:a16="http://schemas.microsoft.com/office/drawing/2014/main" id="{A8A85BF2-05D8-E64A-C055-E7D04307EC9A}"/>
              </a:ext>
            </a:extLst>
          </p:cNvPr>
          <p:cNvSpPr/>
          <p:nvPr/>
        </p:nvSpPr>
        <p:spPr>
          <a:xfrm>
            <a:off x="5285626" y="2991555"/>
            <a:ext cx="2286363" cy="1184581"/>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FUNCIÓ</a:t>
            </a:r>
          </a:p>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3" name="Rectángulo: esquinas redondeadas 12">
            <a:extLst>
              <a:ext uri="{FF2B5EF4-FFF2-40B4-BE49-F238E27FC236}">
                <a16:creationId xmlns:a16="http://schemas.microsoft.com/office/drawing/2014/main" id="{497CB19B-4A07-4F76-45A6-1E49FA158E66}"/>
              </a:ext>
            </a:extLst>
          </p:cNvPr>
          <p:cNvSpPr/>
          <p:nvPr/>
        </p:nvSpPr>
        <p:spPr>
          <a:xfrm>
            <a:off x="9154944" y="3141777"/>
            <a:ext cx="2794130" cy="70629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PUNTUACIÓ</a:t>
            </a:r>
            <a:r>
              <a:rPr lang="es-ES" sz="3200" dirty="0"/>
              <a:t> </a:t>
            </a:r>
            <a:endParaRPr lang="ca-ES" sz="3200" dirty="0"/>
          </a:p>
        </p:txBody>
      </p:sp>
      <p:sp>
        <p:nvSpPr>
          <p:cNvPr id="14" name="Fletxa: dreta 3">
            <a:extLst>
              <a:ext uri="{FF2B5EF4-FFF2-40B4-BE49-F238E27FC236}">
                <a16:creationId xmlns:a16="http://schemas.microsoft.com/office/drawing/2014/main" id="{C25C3F70-E6BE-07C2-E8FC-F6A7AD58097D}"/>
              </a:ext>
            </a:extLst>
          </p:cNvPr>
          <p:cNvSpPr/>
          <p:nvPr/>
        </p:nvSpPr>
        <p:spPr>
          <a:xfrm>
            <a:off x="4126548" y="3220909"/>
            <a:ext cx="1100208" cy="627160"/>
          </a:xfrm>
          <a:custGeom>
            <a:avLst/>
            <a:gdLst>
              <a:gd name="connsiteX0" fmla="*/ 0 w 1100208"/>
              <a:gd name="connsiteY0" fmla="*/ 156790 h 627160"/>
              <a:gd name="connsiteX1" fmla="*/ 409047 w 1100208"/>
              <a:gd name="connsiteY1" fmla="*/ 156790 h 627160"/>
              <a:gd name="connsiteX2" fmla="*/ 786628 w 1100208"/>
              <a:gd name="connsiteY2" fmla="*/ 156790 h 627160"/>
              <a:gd name="connsiteX3" fmla="*/ 786628 w 1100208"/>
              <a:gd name="connsiteY3" fmla="*/ 0 h 627160"/>
              <a:gd name="connsiteX4" fmla="*/ 1100208 w 1100208"/>
              <a:gd name="connsiteY4" fmla="*/ 313580 h 627160"/>
              <a:gd name="connsiteX5" fmla="*/ 786628 w 1100208"/>
              <a:gd name="connsiteY5" fmla="*/ 627160 h 627160"/>
              <a:gd name="connsiteX6" fmla="*/ 786628 w 1100208"/>
              <a:gd name="connsiteY6" fmla="*/ 470370 h 627160"/>
              <a:gd name="connsiteX7" fmla="*/ 416913 w 1100208"/>
              <a:gd name="connsiteY7" fmla="*/ 470370 h 627160"/>
              <a:gd name="connsiteX8" fmla="*/ 0 w 1100208"/>
              <a:gd name="connsiteY8" fmla="*/ 470370 h 627160"/>
              <a:gd name="connsiteX9" fmla="*/ 0 w 1100208"/>
              <a:gd name="connsiteY9" fmla="*/ 156790 h 62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0208" h="627160" fill="none" extrusionOk="0">
                <a:moveTo>
                  <a:pt x="0" y="156790"/>
                </a:moveTo>
                <a:cubicBezTo>
                  <a:pt x="150671" y="133995"/>
                  <a:pt x="257428" y="173119"/>
                  <a:pt x="409047" y="156790"/>
                </a:cubicBezTo>
                <a:cubicBezTo>
                  <a:pt x="560666" y="140461"/>
                  <a:pt x="677969" y="178642"/>
                  <a:pt x="786628" y="156790"/>
                </a:cubicBezTo>
                <a:cubicBezTo>
                  <a:pt x="769382" y="119409"/>
                  <a:pt x="792188" y="74599"/>
                  <a:pt x="786628" y="0"/>
                </a:cubicBezTo>
                <a:cubicBezTo>
                  <a:pt x="934717" y="103723"/>
                  <a:pt x="951027" y="210464"/>
                  <a:pt x="1100208" y="313580"/>
                </a:cubicBezTo>
                <a:cubicBezTo>
                  <a:pt x="1016107" y="420099"/>
                  <a:pt x="876079" y="504908"/>
                  <a:pt x="786628" y="627160"/>
                </a:cubicBezTo>
                <a:cubicBezTo>
                  <a:pt x="768506" y="575895"/>
                  <a:pt x="804940" y="540635"/>
                  <a:pt x="786628" y="470370"/>
                </a:cubicBezTo>
                <a:cubicBezTo>
                  <a:pt x="618964" y="484287"/>
                  <a:pt x="494544" y="454409"/>
                  <a:pt x="416913" y="470370"/>
                </a:cubicBezTo>
                <a:cubicBezTo>
                  <a:pt x="339283" y="486331"/>
                  <a:pt x="127739" y="443421"/>
                  <a:pt x="0" y="470370"/>
                </a:cubicBezTo>
                <a:cubicBezTo>
                  <a:pt x="-22860" y="397974"/>
                  <a:pt x="28395" y="223893"/>
                  <a:pt x="0" y="156790"/>
                </a:cubicBezTo>
                <a:close/>
              </a:path>
              <a:path w="1100208" h="627160" stroke="0" extrusionOk="0">
                <a:moveTo>
                  <a:pt x="0" y="156790"/>
                </a:moveTo>
                <a:cubicBezTo>
                  <a:pt x="124501" y="115864"/>
                  <a:pt x="212162" y="159265"/>
                  <a:pt x="377581" y="156790"/>
                </a:cubicBezTo>
                <a:cubicBezTo>
                  <a:pt x="543000" y="154315"/>
                  <a:pt x="627798" y="185830"/>
                  <a:pt x="786628" y="156790"/>
                </a:cubicBezTo>
                <a:cubicBezTo>
                  <a:pt x="785385" y="113764"/>
                  <a:pt x="798555" y="53657"/>
                  <a:pt x="786628" y="0"/>
                </a:cubicBezTo>
                <a:cubicBezTo>
                  <a:pt x="951184" y="108920"/>
                  <a:pt x="978391" y="257754"/>
                  <a:pt x="1100208" y="313580"/>
                </a:cubicBezTo>
                <a:cubicBezTo>
                  <a:pt x="1002946" y="483929"/>
                  <a:pt x="846161" y="541968"/>
                  <a:pt x="786628" y="627160"/>
                </a:cubicBezTo>
                <a:cubicBezTo>
                  <a:pt x="774524" y="571899"/>
                  <a:pt x="793485" y="542097"/>
                  <a:pt x="786628" y="470370"/>
                </a:cubicBezTo>
                <a:cubicBezTo>
                  <a:pt x="609009" y="515219"/>
                  <a:pt x="595982" y="464506"/>
                  <a:pt x="409047" y="470370"/>
                </a:cubicBezTo>
                <a:cubicBezTo>
                  <a:pt x="222112" y="476234"/>
                  <a:pt x="184217" y="440530"/>
                  <a:pt x="0" y="470370"/>
                </a:cubicBezTo>
                <a:cubicBezTo>
                  <a:pt x="-36710" y="344598"/>
                  <a:pt x="22167" y="275262"/>
                  <a:pt x="0" y="156790"/>
                </a:cubicBezTo>
                <a:close/>
              </a:path>
            </a:pathLst>
          </a:custGeom>
          <a:solidFill>
            <a:schemeClr val="accent6">
              <a:lumMod val="60000"/>
              <a:lumOff val="40000"/>
            </a:schemeClr>
          </a:solidFill>
          <a:ln w="38100">
            <a:solidFill>
              <a:schemeClr val="accent3">
                <a:lumMod val="75000"/>
              </a:schemeClr>
            </a:solidFill>
            <a:extLst>
              <a:ext uri="{C807C97D-BFC1-408E-A445-0C87EB9F89A2}">
                <ask:lineSketchStyleProps xmlns:ask="http://schemas.microsoft.com/office/drawing/2018/sketchyshapes" sd="250929065">
                  <a:prstGeom prst="righ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D83F0C88-E7BD-F60F-A937-1D76955A3632}"/>
              </a:ext>
            </a:extLst>
          </p:cNvPr>
          <p:cNvSpPr txBox="1"/>
          <p:nvPr/>
        </p:nvSpPr>
        <p:spPr>
          <a:xfrm>
            <a:off x="6009461" y="4176136"/>
            <a:ext cx="838691" cy="523220"/>
          </a:xfrm>
          <a:prstGeom prst="rect">
            <a:avLst/>
          </a:prstGeom>
          <a:noFill/>
        </p:spPr>
        <p:txBody>
          <a:bodyPr wrap="none" rtlCol="0">
            <a:spAutoFit/>
          </a:bodyPr>
          <a:lstStyle/>
          <a:p>
            <a:r>
              <a:rPr lang="es-ES" sz="2800" dirty="0">
                <a:latin typeface="ADLaM Display" panose="02010000000000000000" pitchFamily="2" charset="0"/>
                <a:ea typeface="ADLaM Display" panose="02010000000000000000" pitchFamily="2" charset="0"/>
                <a:cs typeface="ADLaM Display" panose="02010000000000000000" pitchFamily="2" charset="0"/>
              </a:rPr>
              <a:t>F(x)</a:t>
            </a:r>
            <a:endParaRPr lang="ca-ES" sz="2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324822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8C1B-DE92-FB67-2888-1796E72F7F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BE6991-D7D7-7291-DFB1-1EB8521D027C}"/>
              </a:ext>
            </a:extLst>
          </p:cNvPr>
          <p:cNvSpPr>
            <a:spLocks noGrp="1"/>
          </p:cNvSpPr>
          <p:nvPr>
            <p:ph type="ctrTitle"/>
          </p:nvPr>
        </p:nvSpPr>
        <p:spPr>
          <a:xfrm>
            <a:off x="1111955" y="2021743"/>
            <a:ext cx="9968089" cy="2814513"/>
          </a:xfrm>
        </p:spPr>
        <p:txBody>
          <a:bodyPr>
            <a:noAutofit/>
          </a:bodyPr>
          <a:lstStyle/>
          <a:p>
            <a:r>
              <a:rPr lang="es-ES" sz="8800" dirty="0">
                <a:latin typeface="Aharoni" panose="02010803020104030203" pitchFamily="2" charset="-79"/>
                <a:cs typeface="Aharoni" panose="02010803020104030203" pitchFamily="2" charset="-79"/>
              </a:rPr>
              <a:t>ANÀLISI DE LES DADES</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6312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E930-0867-267D-4970-F19CCB68E5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45FB06-F14C-7CDC-557D-857089E646B5}"/>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81508EC8-9BD5-2A03-A1C6-D724A47BAFE0}"/>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2316295" y="2259036"/>
            <a:ext cx="8763749" cy="2922704"/>
          </a:xfrm>
          <a:prstGeom prst="rect">
            <a:avLst/>
          </a:prstGeom>
        </p:spPr>
      </p:pic>
      <p:sp>
        <p:nvSpPr>
          <p:cNvPr id="11" name="Rectángulo: esquinas redondeadas 10">
            <a:extLst>
              <a:ext uri="{FF2B5EF4-FFF2-40B4-BE49-F238E27FC236}">
                <a16:creationId xmlns:a16="http://schemas.microsoft.com/office/drawing/2014/main" id="{D7D1940D-3E5D-56D9-683F-ECCA0E17A246}"/>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DCD620E7-081C-67DD-D0B0-1E167FCB92B0}"/>
              </a:ext>
            </a:extLst>
          </p:cNvPr>
          <p:cNvSpPr/>
          <p:nvPr/>
        </p:nvSpPr>
        <p:spPr>
          <a:xfrm>
            <a:off x="5030964" y="5410320"/>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spTree>
    <p:extLst>
      <p:ext uri="{BB962C8B-B14F-4D97-AF65-F5344CB8AC3E}">
        <p14:creationId xmlns:p14="http://schemas.microsoft.com/office/powerpoint/2010/main" val="3639008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BEF5-FE59-A5B3-E373-6A801095E9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D905280-2619-FB7C-8ACE-9676D76666A4}"/>
              </a:ext>
            </a:extLst>
          </p:cNvPr>
          <p:cNvSpPr>
            <a:spLocks noGrp="1"/>
          </p:cNvSpPr>
          <p:nvPr>
            <p:ph type="ctrTitle"/>
          </p:nvPr>
        </p:nvSpPr>
        <p:spPr>
          <a:xfrm>
            <a:off x="2587552" y="224400"/>
            <a:ext cx="7016895" cy="781458"/>
          </a:xfrm>
        </p:spPr>
        <p:txBody>
          <a:bodyPr>
            <a:noAutofit/>
          </a:bodyPr>
          <a:lstStyle/>
          <a:p>
            <a:r>
              <a:rPr lang="es-ES" sz="4800" dirty="0">
                <a:latin typeface="Aharoni" panose="02010803020104030203" pitchFamily="2" charset="-79"/>
                <a:cs typeface="Aharoni" panose="02010803020104030203" pitchFamily="2" charset="-79"/>
              </a:rPr>
              <a:t>LOGARÍTMICA</a:t>
            </a:r>
            <a:endParaRPr lang="ca-ES" sz="4800" dirty="0">
              <a:latin typeface="Aharoni" panose="02010803020104030203" pitchFamily="2" charset="-79"/>
              <a:cs typeface="Aharoni" panose="02010803020104030203" pitchFamily="2" charset="-79"/>
            </a:endParaRPr>
          </a:p>
        </p:txBody>
      </p:sp>
      <p:sp>
        <p:nvSpPr>
          <p:cNvPr id="10" name="Rectángulo: esquinas redondeadas 9">
            <a:extLst>
              <a:ext uri="{FF2B5EF4-FFF2-40B4-BE49-F238E27FC236}">
                <a16:creationId xmlns:a16="http://schemas.microsoft.com/office/drawing/2014/main" id="{EC9FA64A-4470-7D72-2388-94208234D63E}"/>
              </a:ext>
            </a:extLst>
          </p:cNvPr>
          <p:cNvSpPr/>
          <p:nvPr/>
        </p:nvSpPr>
        <p:spPr>
          <a:xfrm>
            <a:off x="573233" y="3329650"/>
            <a:ext cx="2173429"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FITNESS</a:t>
            </a:r>
            <a:r>
              <a:rPr lang="es-ES" sz="3600" dirty="0"/>
              <a:t> </a:t>
            </a:r>
            <a:endParaRPr lang="ca-ES" sz="3600" dirty="0"/>
          </a:p>
        </p:txBody>
      </p:sp>
      <p:sp>
        <p:nvSpPr>
          <p:cNvPr id="19" name="Rectángulo: esquinas redondeadas 18">
            <a:extLst>
              <a:ext uri="{FF2B5EF4-FFF2-40B4-BE49-F238E27FC236}">
                <a16:creationId xmlns:a16="http://schemas.microsoft.com/office/drawing/2014/main" id="{F409D9CE-314C-B5C4-34F3-DABB5712A2BC}"/>
              </a:ext>
            </a:extLst>
          </p:cNvPr>
          <p:cNvSpPr/>
          <p:nvPr/>
        </p:nvSpPr>
        <p:spPr>
          <a:xfrm>
            <a:off x="5324475" y="5699220"/>
            <a:ext cx="3624696" cy="78147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6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600" dirty="0"/>
              <a:t> </a:t>
            </a:r>
            <a:endParaRPr lang="ca-ES" sz="3600" dirty="0"/>
          </a:p>
        </p:txBody>
      </p:sp>
      <p:cxnSp>
        <p:nvCxnSpPr>
          <p:cNvPr id="9" name="Conector recto de flecha 8">
            <a:extLst>
              <a:ext uri="{FF2B5EF4-FFF2-40B4-BE49-F238E27FC236}">
                <a16:creationId xmlns:a16="http://schemas.microsoft.com/office/drawing/2014/main" id="{BEC3D2D4-5874-B272-34D4-2DBA0A0920E4}"/>
              </a:ext>
            </a:extLst>
          </p:cNvPr>
          <p:cNvCxnSpPr>
            <a:cxnSpLocks/>
          </p:cNvCxnSpPr>
          <p:nvPr/>
        </p:nvCxnSpPr>
        <p:spPr>
          <a:xfrm flipH="1" flipV="1">
            <a:off x="3013363" y="2286000"/>
            <a:ext cx="20781" cy="293760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3" name="Conector recto de flecha 12">
            <a:extLst>
              <a:ext uri="{FF2B5EF4-FFF2-40B4-BE49-F238E27FC236}">
                <a16:creationId xmlns:a16="http://schemas.microsoft.com/office/drawing/2014/main" id="{A128D403-865B-A7F2-0480-B75A656FEF69}"/>
              </a:ext>
            </a:extLst>
          </p:cNvPr>
          <p:cNvCxnSpPr>
            <a:cxnSpLocks/>
          </p:cNvCxnSpPr>
          <p:nvPr/>
        </p:nvCxnSpPr>
        <p:spPr>
          <a:xfrm>
            <a:off x="3013363" y="5223605"/>
            <a:ext cx="748145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319CE59E-F6C6-902F-5935-FD74E2F03380}"/>
              </a:ext>
            </a:extLst>
          </p:cNvPr>
          <p:cNvSpPr txBox="1"/>
          <p:nvPr/>
        </p:nvSpPr>
        <p:spPr>
          <a:xfrm>
            <a:off x="10494818" y="4869662"/>
            <a:ext cx="548548"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X</a:t>
            </a:r>
            <a:endParaRPr lang="ca-ES" sz="4000" b="1" dirty="0">
              <a:latin typeface="Aharoni" panose="02010803020104030203" pitchFamily="2" charset="-79"/>
              <a:cs typeface="Aharoni" panose="02010803020104030203" pitchFamily="2" charset="-79"/>
            </a:endParaRPr>
          </a:p>
        </p:txBody>
      </p:sp>
      <p:sp>
        <p:nvSpPr>
          <p:cNvPr id="20" name="CuadroTexto 19">
            <a:extLst>
              <a:ext uri="{FF2B5EF4-FFF2-40B4-BE49-F238E27FC236}">
                <a16:creationId xmlns:a16="http://schemas.microsoft.com/office/drawing/2014/main" id="{137C9FAD-3A59-F682-C885-0F82829EE304}"/>
              </a:ext>
            </a:extLst>
          </p:cNvPr>
          <p:cNvSpPr txBox="1"/>
          <p:nvPr/>
        </p:nvSpPr>
        <p:spPr>
          <a:xfrm>
            <a:off x="2759870" y="1634394"/>
            <a:ext cx="513282" cy="707886"/>
          </a:xfrm>
          <a:prstGeom prst="rect">
            <a:avLst/>
          </a:prstGeom>
          <a:noFill/>
        </p:spPr>
        <p:txBody>
          <a:bodyPr wrap="none" rtlCol="0">
            <a:spAutoFit/>
          </a:bodyPr>
          <a:lstStyle/>
          <a:p>
            <a:r>
              <a:rPr lang="es-ES" sz="4000" b="1" dirty="0">
                <a:latin typeface="Aharoni" panose="02010803020104030203" pitchFamily="2" charset="-79"/>
                <a:cs typeface="Aharoni" panose="02010803020104030203" pitchFamily="2" charset="-79"/>
              </a:rPr>
              <a:t>Y</a:t>
            </a:r>
            <a:endParaRPr lang="ca-ES" sz="4000" b="1" dirty="0">
              <a:latin typeface="Aharoni" panose="02010803020104030203" pitchFamily="2" charset="-79"/>
              <a:cs typeface="Aharoni" panose="02010803020104030203" pitchFamily="2" charset="-79"/>
            </a:endParaRPr>
          </a:p>
        </p:txBody>
      </p:sp>
      <p:sp>
        <p:nvSpPr>
          <p:cNvPr id="3" name="Forma libre: forma 2">
            <a:extLst>
              <a:ext uri="{FF2B5EF4-FFF2-40B4-BE49-F238E27FC236}">
                <a16:creationId xmlns:a16="http://schemas.microsoft.com/office/drawing/2014/main" id="{C5383C0E-4FDA-39AA-6163-5D6FE4C35ACB}"/>
              </a:ext>
            </a:extLst>
          </p:cNvPr>
          <p:cNvSpPr/>
          <p:nvPr/>
        </p:nvSpPr>
        <p:spPr>
          <a:xfrm>
            <a:off x="3075709" y="2244436"/>
            <a:ext cx="7315200" cy="2909455"/>
          </a:xfrm>
          <a:custGeom>
            <a:avLst/>
            <a:gdLst>
              <a:gd name="connsiteX0" fmla="*/ 0 w 7315200"/>
              <a:gd name="connsiteY0" fmla="*/ 2909455 h 2909455"/>
              <a:gd name="connsiteX1" fmla="*/ 1787236 w 7315200"/>
              <a:gd name="connsiteY1" fmla="*/ 415637 h 2909455"/>
              <a:gd name="connsiteX2" fmla="*/ 7315200 w 7315200"/>
              <a:gd name="connsiteY2" fmla="*/ 0 h 2909455"/>
            </a:gdLst>
            <a:ahLst/>
            <a:cxnLst>
              <a:cxn ang="0">
                <a:pos x="connsiteX0" y="connsiteY0"/>
              </a:cxn>
              <a:cxn ang="0">
                <a:pos x="connsiteX1" y="connsiteY1"/>
              </a:cxn>
              <a:cxn ang="0">
                <a:pos x="connsiteX2" y="connsiteY2"/>
              </a:cxn>
            </a:cxnLst>
            <a:rect l="l" t="t" r="r" b="b"/>
            <a:pathLst>
              <a:path w="7315200" h="2909455">
                <a:moveTo>
                  <a:pt x="0" y="2909455"/>
                </a:moveTo>
                <a:cubicBezTo>
                  <a:pt x="284018" y="1905000"/>
                  <a:pt x="568036" y="900546"/>
                  <a:pt x="1787236" y="415637"/>
                </a:cubicBezTo>
                <a:cubicBezTo>
                  <a:pt x="3006436" y="-69272"/>
                  <a:pt x="6269182" y="76200"/>
                  <a:pt x="7315200" y="0"/>
                </a:cubicBezTo>
              </a:path>
            </a:pathLst>
          </a:custGeom>
          <a:noFill/>
          <a:ln w="76200">
            <a:solidFill>
              <a:schemeClr val="accent3">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2047937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FA27F-1F9F-0173-D067-1980F00CB9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72B058-58E0-C0FF-A3C3-7CBCC58018A7}"/>
              </a:ext>
            </a:extLst>
          </p:cNvPr>
          <p:cNvSpPr>
            <a:spLocks noGrp="1"/>
          </p:cNvSpPr>
          <p:nvPr>
            <p:ph type="ctrTitle"/>
          </p:nvPr>
        </p:nvSpPr>
        <p:spPr>
          <a:xfrm>
            <a:off x="1111955" y="0"/>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00A74243-2BAA-CD6D-5FCA-CC93BEB12633}"/>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6BC67649-D102-58AF-4216-C337487FC905}"/>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491FCAC2-81E1-0F85-ECCF-637A5EEA1055}"/>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92B067EF-DD0E-DB27-E73E-C17E03090649}"/>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Picture 2" descr="Signo de interrogación rojo 3d - Descargar PNG/SVG transparente">
            <a:extLst>
              <a:ext uri="{FF2B5EF4-FFF2-40B4-BE49-F238E27FC236}">
                <a16:creationId xmlns:a16="http://schemas.microsoft.com/office/drawing/2014/main" id="{E74A8ADA-093A-9BAD-AE0E-8639D63B3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510" y="2916936"/>
            <a:ext cx="1715433" cy="171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643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BAF2-72C0-5F93-8D64-790F7800BC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41B8DFE-533B-A9E1-82F5-605FC7D02581}"/>
              </a:ext>
            </a:extLst>
          </p:cNvPr>
          <p:cNvSpPr>
            <a:spLocks noGrp="1"/>
          </p:cNvSpPr>
          <p:nvPr>
            <p:ph type="ctrTitle"/>
          </p:nvPr>
        </p:nvSpPr>
        <p:spPr>
          <a:xfrm>
            <a:off x="1111955" y="0"/>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pic>
        <p:nvPicPr>
          <p:cNvPr id="7" name="Imagen 6" descr="Interfaz de usuario gráfica, Aplicación, Correo electrónico&#10;&#10;Descripción generada automáticamente">
            <a:extLst>
              <a:ext uri="{FF2B5EF4-FFF2-40B4-BE49-F238E27FC236}">
                <a16:creationId xmlns:a16="http://schemas.microsoft.com/office/drawing/2014/main" id="{671BD7D9-B75F-F3EA-0B85-CB7B86F2064A}"/>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627673" y="2627419"/>
            <a:ext cx="6296484" cy="2099873"/>
          </a:xfrm>
          <a:prstGeom prst="rect">
            <a:avLst/>
          </a:prstGeom>
        </p:spPr>
      </p:pic>
      <p:sp>
        <p:nvSpPr>
          <p:cNvPr id="11" name="Rectángulo: esquinas redondeadas 10">
            <a:extLst>
              <a:ext uri="{FF2B5EF4-FFF2-40B4-BE49-F238E27FC236}">
                <a16:creationId xmlns:a16="http://schemas.microsoft.com/office/drawing/2014/main" id="{CA996814-0BE6-876A-9185-12682D11143D}"/>
              </a:ext>
            </a:extLst>
          </p:cNvPr>
          <p:cNvSpPr/>
          <p:nvPr/>
        </p:nvSpPr>
        <p:spPr>
          <a:xfrm>
            <a:off x="178676" y="3263831"/>
            <a:ext cx="1255012" cy="51082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1BEDC06C-E3B6-4B70-7737-61CA1729B79B}"/>
              </a:ext>
            </a:extLst>
          </p:cNvPr>
          <p:cNvSpPr/>
          <p:nvPr/>
        </p:nvSpPr>
        <p:spPr>
          <a:xfrm>
            <a:off x="3746686" y="4794764"/>
            <a:ext cx="2058458" cy="529033"/>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2000" dirty="0"/>
              <a:t> </a:t>
            </a:r>
            <a:endParaRPr lang="ca-ES" sz="2000" dirty="0"/>
          </a:p>
        </p:txBody>
      </p:sp>
      <p:sp>
        <p:nvSpPr>
          <p:cNvPr id="3" name="Flecha: a la derecha 2">
            <a:extLst>
              <a:ext uri="{FF2B5EF4-FFF2-40B4-BE49-F238E27FC236}">
                <a16:creationId xmlns:a16="http://schemas.microsoft.com/office/drawing/2014/main" id="{E1E0E21A-884C-24E2-4778-6AC8DA906ED3}"/>
              </a:ext>
            </a:extLst>
          </p:cNvPr>
          <p:cNvSpPr/>
          <p:nvPr/>
        </p:nvSpPr>
        <p:spPr>
          <a:xfrm>
            <a:off x="8432800" y="3429000"/>
            <a:ext cx="1286933" cy="6462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 name="CuadroTexto 3">
            <a:extLst>
              <a:ext uri="{FF2B5EF4-FFF2-40B4-BE49-F238E27FC236}">
                <a16:creationId xmlns:a16="http://schemas.microsoft.com/office/drawing/2014/main" id="{3AC6D4CB-D833-A660-C18B-EA6EE685DE14}"/>
              </a:ext>
            </a:extLst>
          </p:cNvPr>
          <p:cNvSpPr txBox="1"/>
          <p:nvPr/>
        </p:nvSpPr>
        <p:spPr>
          <a:xfrm>
            <a:off x="10245309" y="3174488"/>
            <a:ext cx="1173403"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5" name="CuadroTexto 4">
            <a:extLst>
              <a:ext uri="{FF2B5EF4-FFF2-40B4-BE49-F238E27FC236}">
                <a16:creationId xmlns:a16="http://schemas.microsoft.com/office/drawing/2014/main" id="{682D3247-4B88-2958-4AD9-4D80D59A6C05}"/>
              </a:ext>
            </a:extLst>
          </p:cNvPr>
          <p:cNvSpPr txBox="1"/>
          <p:nvPr/>
        </p:nvSpPr>
        <p:spPr>
          <a:xfrm>
            <a:off x="10361768" y="4076090"/>
            <a:ext cx="718276" cy="338554"/>
          </a:xfrm>
          <a:prstGeom prst="rect">
            <a:avLst/>
          </a:prstGeom>
          <a:noFill/>
        </p:spPr>
        <p:txBody>
          <a:bodyPr wrap="square" rtlCol="0">
            <a:spAutoFit/>
          </a:bodyPr>
          <a:lstStyle/>
          <a:p>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6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3582770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1104-866B-8342-3B11-FB2DB2C503C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980F49-5375-AA9B-07E7-9EAAC1CEA848}"/>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8" name="CuadroTexto 7">
            <a:extLst>
              <a:ext uri="{FF2B5EF4-FFF2-40B4-BE49-F238E27FC236}">
                <a16:creationId xmlns:a16="http://schemas.microsoft.com/office/drawing/2014/main" id="{63C43961-53BB-B027-EE3D-D70E0BBF6655}"/>
              </a:ext>
            </a:extLst>
          </p:cNvPr>
          <p:cNvSpPr txBox="1"/>
          <p:nvPr/>
        </p:nvSpPr>
        <p:spPr>
          <a:xfrm>
            <a:off x="337081" y="3172037"/>
            <a:ext cx="4776786" cy="769441"/>
          </a:xfrm>
          <a:prstGeom prst="rect">
            <a:avLst/>
          </a:prstGeom>
          <a:noFill/>
        </p:spPr>
        <p:txBody>
          <a:bodyPr wrap="square" rtlCol="0">
            <a:spAutoFit/>
          </a:bodyPr>
          <a:lstStyle/>
          <a:p>
            <a:pPr algn="ctr"/>
            <a:r>
              <a:rPr lang="es-ES" sz="4400" dirty="0">
                <a:latin typeface="ADLaM Display" panose="02010000000000000000" pitchFamily="2" charset="0"/>
                <a:ea typeface="ADLaM Display" panose="02010000000000000000" pitchFamily="2" charset="0"/>
                <a:cs typeface="ADLaM Display" panose="02010000000000000000" pitchFamily="2" charset="0"/>
              </a:rPr>
              <a:t>ENTRENAMENTS</a:t>
            </a:r>
          </a:p>
        </p:txBody>
      </p:sp>
      <p:sp>
        <p:nvSpPr>
          <p:cNvPr id="9" name="Flecha: a la izquierda y derecha 8">
            <a:extLst>
              <a:ext uri="{FF2B5EF4-FFF2-40B4-BE49-F238E27FC236}">
                <a16:creationId xmlns:a16="http://schemas.microsoft.com/office/drawing/2014/main" id="{D3C096D9-27D4-7B57-E3E0-7DEC569AF131}"/>
              </a:ext>
            </a:extLst>
          </p:cNvPr>
          <p:cNvSpPr/>
          <p:nvPr/>
        </p:nvSpPr>
        <p:spPr>
          <a:xfrm>
            <a:off x="5113867" y="3429000"/>
            <a:ext cx="2404532" cy="7704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CuadroTexto 9">
            <a:extLst>
              <a:ext uri="{FF2B5EF4-FFF2-40B4-BE49-F238E27FC236}">
                <a16:creationId xmlns:a16="http://schemas.microsoft.com/office/drawing/2014/main" id="{24BB2677-5817-1BE6-358F-52690D0DE12D}"/>
              </a:ext>
            </a:extLst>
          </p:cNvPr>
          <p:cNvSpPr txBox="1"/>
          <p:nvPr/>
        </p:nvSpPr>
        <p:spPr>
          <a:xfrm>
            <a:off x="7720685" y="3183804"/>
            <a:ext cx="4339935" cy="1200329"/>
          </a:xfrm>
          <a:prstGeom prst="rect">
            <a:avLst/>
          </a:prstGeom>
          <a:noFill/>
        </p:spPr>
        <p:txBody>
          <a:bodyPr wrap="square" rtlCol="0">
            <a:spAutoFit/>
          </a:bodyPr>
          <a:lstStyle/>
          <a:p>
            <a:r>
              <a:rPr lang="ca-ES" sz="7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
        <p:nvSpPr>
          <p:cNvPr id="13" name="CuadroTexto 12">
            <a:extLst>
              <a:ext uri="{FF2B5EF4-FFF2-40B4-BE49-F238E27FC236}">
                <a16:creationId xmlns:a16="http://schemas.microsoft.com/office/drawing/2014/main" id="{5D2778E1-8A30-6008-BD86-BCF9DF2E6C26}"/>
              </a:ext>
            </a:extLst>
          </p:cNvPr>
          <p:cNvSpPr txBox="1"/>
          <p:nvPr/>
        </p:nvSpPr>
        <p:spPr>
          <a:xfrm>
            <a:off x="5795445" y="4014801"/>
            <a:ext cx="1041375" cy="369332"/>
          </a:xfrm>
          <a:prstGeom prst="rect">
            <a:avLst/>
          </a:prstGeom>
          <a:noFill/>
        </p:spPr>
        <p:txBody>
          <a:bodyPr wrap="none" rtlCol="0">
            <a:spAutoFit/>
          </a:bodyPr>
          <a:lstStyle/>
          <a:p>
            <a:r>
              <a:rPr lang="es-ES" dirty="0"/>
              <a:t>MITJANA</a:t>
            </a:r>
            <a:endParaRPr lang="ca-ES" dirty="0"/>
          </a:p>
        </p:txBody>
      </p:sp>
    </p:spTree>
    <p:extLst>
      <p:ext uri="{BB962C8B-B14F-4D97-AF65-F5344CB8AC3E}">
        <p14:creationId xmlns:p14="http://schemas.microsoft.com/office/powerpoint/2010/main" val="2241943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7A81-A8B9-8C37-6792-C2F64D14E0D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83AA335-E439-EF63-BB75-9B70201F84F9}"/>
              </a:ext>
            </a:extLst>
          </p:cNvPr>
          <p:cNvSpPr>
            <a:spLocks noGrp="1"/>
          </p:cNvSpPr>
          <p:nvPr>
            <p:ph type="ctrTitle"/>
          </p:nvPr>
        </p:nvSpPr>
        <p:spPr>
          <a:xfrm>
            <a:off x="1111955" y="407433"/>
            <a:ext cx="9968089" cy="1093990"/>
          </a:xfrm>
        </p:spPr>
        <p:txBody>
          <a:bodyPr>
            <a:noAutofit/>
          </a:bodyPr>
          <a:lstStyle/>
          <a:p>
            <a:r>
              <a:rPr lang="es-ES" sz="5400" dirty="0">
                <a:latin typeface="Aharoni" panose="02010803020104030203" pitchFamily="2" charset="-79"/>
                <a:cs typeface="Aharoni" panose="02010803020104030203" pitchFamily="2" charset="-79"/>
              </a:rPr>
              <a:t>ANÀLISI DE LES DADES</a:t>
            </a:r>
            <a:endParaRPr lang="ca-ES" sz="5400" dirty="0">
              <a:latin typeface="Aharoni" panose="02010803020104030203" pitchFamily="2" charset="-79"/>
              <a:cs typeface="Aharoni" panose="02010803020104030203" pitchFamily="2" charset="-79"/>
            </a:endParaRPr>
          </a:p>
        </p:txBody>
      </p:sp>
      <p:sp>
        <p:nvSpPr>
          <p:cNvPr id="11" name="Rectángulo: esquinas redondeadas 10">
            <a:extLst>
              <a:ext uri="{FF2B5EF4-FFF2-40B4-BE49-F238E27FC236}">
                <a16:creationId xmlns:a16="http://schemas.microsoft.com/office/drawing/2014/main" id="{BBAA7C8D-EC05-8F52-A88A-6E532D63EA6F}"/>
              </a:ext>
            </a:extLst>
          </p:cNvPr>
          <p:cNvSpPr/>
          <p:nvPr/>
        </p:nvSpPr>
        <p:spPr>
          <a:xfrm>
            <a:off x="156099" y="3429000"/>
            <a:ext cx="1911712" cy="610172"/>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FITNESS</a:t>
            </a:r>
            <a:r>
              <a:rPr lang="es-ES" sz="3200" dirty="0"/>
              <a:t> </a:t>
            </a:r>
            <a:endParaRPr lang="ca-ES" sz="3200" dirty="0"/>
          </a:p>
        </p:txBody>
      </p:sp>
      <p:sp>
        <p:nvSpPr>
          <p:cNvPr id="12" name="Rectángulo: esquinas redondeadas 11">
            <a:extLst>
              <a:ext uri="{FF2B5EF4-FFF2-40B4-BE49-F238E27FC236}">
                <a16:creationId xmlns:a16="http://schemas.microsoft.com/office/drawing/2014/main" id="{6AEE2242-732A-E949-8A03-EA0114E9868E}"/>
              </a:ext>
            </a:extLst>
          </p:cNvPr>
          <p:cNvSpPr/>
          <p:nvPr/>
        </p:nvSpPr>
        <p:spPr>
          <a:xfrm>
            <a:off x="5121275" y="6141594"/>
            <a:ext cx="3221214" cy="61794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3200" dirty="0">
                <a:latin typeface="ADLaM Display" panose="020F0502020204030204" pitchFamily="2" charset="0"/>
                <a:ea typeface="ADLaM Display" panose="020F0502020204030204" pitchFamily="2" charset="0"/>
                <a:cs typeface="ADLaM Display" panose="020F0502020204030204" pitchFamily="2" charset="0"/>
              </a:rPr>
              <a:t>GENERACIONS</a:t>
            </a:r>
            <a:r>
              <a:rPr lang="es-ES" sz="3200" dirty="0"/>
              <a:t> </a:t>
            </a:r>
            <a:endParaRPr lang="ca-ES" sz="3200" dirty="0"/>
          </a:p>
        </p:txBody>
      </p:sp>
      <p:pic>
        <p:nvPicPr>
          <p:cNvPr id="7" name="Imagen 6">
            <a:extLst>
              <a:ext uri="{FF2B5EF4-FFF2-40B4-BE49-F238E27FC236}">
                <a16:creationId xmlns:a16="http://schemas.microsoft.com/office/drawing/2014/main" id="{DE2543C9-26EC-EE09-F524-08B346BBAB56}"/>
              </a:ext>
            </a:extLst>
          </p:cNvPr>
          <p:cNvPicPr>
            <a:picLocks noChangeAspect="1"/>
          </p:cNvPicPr>
          <p:nvPr/>
        </p:nvPicPr>
        <p:blipFill>
          <a:blip r:embed="rId3"/>
          <a:stretch>
            <a:fillRect/>
          </a:stretch>
        </p:blipFill>
        <p:spPr>
          <a:xfrm>
            <a:off x="2305661" y="2043309"/>
            <a:ext cx="9425740" cy="3991726"/>
          </a:xfrm>
          <a:prstGeom prst="rect">
            <a:avLst/>
          </a:prstGeom>
        </p:spPr>
      </p:pic>
      <p:sp>
        <p:nvSpPr>
          <p:cNvPr id="3" name="CuadroTexto 2">
            <a:extLst>
              <a:ext uri="{FF2B5EF4-FFF2-40B4-BE49-F238E27FC236}">
                <a16:creationId xmlns:a16="http://schemas.microsoft.com/office/drawing/2014/main" id="{42F7D90E-5380-5A08-2AEA-73B27BEAC78E}"/>
              </a:ext>
            </a:extLst>
          </p:cNvPr>
          <p:cNvSpPr txBox="1"/>
          <p:nvPr/>
        </p:nvSpPr>
        <p:spPr>
          <a:xfrm>
            <a:off x="9463364" y="4459639"/>
            <a:ext cx="2268037" cy="584775"/>
          </a:xfrm>
          <a:prstGeom prst="rect">
            <a:avLst/>
          </a:prstGeom>
          <a:noFill/>
        </p:spPr>
        <p:txBody>
          <a:bodyPr wrap="square" rtlCol="0">
            <a:spAutoFit/>
          </a:bodyPr>
          <a:lstStyle/>
          <a:p>
            <a:r>
              <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 0,73 </a:t>
            </a:r>
          </a:p>
        </p:txBody>
      </p:sp>
    </p:spTree>
    <p:extLst>
      <p:ext uri="{BB962C8B-B14F-4D97-AF65-F5344CB8AC3E}">
        <p14:creationId xmlns:p14="http://schemas.microsoft.com/office/powerpoint/2010/main" val="3823403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87F3-59D0-5A09-EFF7-FB18D9C03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4C80D8-74E4-4A6B-FF92-F2608E7598FC}"/>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2D982021-EB8D-9C4D-6389-D0358749A331}"/>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1A34E9D8-C9AA-3C43-A66F-CF22954FEF2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spTree>
    <p:extLst>
      <p:ext uri="{BB962C8B-B14F-4D97-AF65-F5344CB8AC3E}">
        <p14:creationId xmlns:p14="http://schemas.microsoft.com/office/powerpoint/2010/main" val="2139653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3B7F0-11BC-3DB0-033A-EE5690FA89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AB5958-85FD-73BC-9E32-B00E637A3A6E}"/>
              </a:ext>
            </a:extLst>
          </p:cNvPr>
          <p:cNvSpPr>
            <a:spLocks noGrp="1"/>
          </p:cNvSpPr>
          <p:nvPr>
            <p:ph type="ctrTitle"/>
          </p:nvPr>
        </p:nvSpPr>
        <p:spPr>
          <a:xfrm>
            <a:off x="282866" y="2803470"/>
            <a:ext cx="3790372" cy="1505526"/>
          </a:xfrm>
        </p:spPr>
        <p:txBody>
          <a:bodyPr>
            <a:noAutofit/>
          </a:bodyPr>
          <a:lstStyle/>
          <a:p>
            <a:r>
              <a:rPr lang="es-ES" sz="4800" dirty="0">
                <a:latin typeface="Aharoni" panose="02010803020104030203" pitchFamily="2" charset="-79"/>
                <a:cs typeface="Aharoni" panose="02010803020104030203" pitchFamily="2" charset="-79"/>
              </a:rPr>
              <a:t>LA NOSTRA HIPÒTESI</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872450D4-322B-1F71-59E5-26D91C93D51C}"/>
              </a:ext>
            </a:extLst>
          </p:cNvPr>
          <p:cNvSpPr/>
          <p:nvPr/>
        </p:nvSpPr>
        <p:spPr>
          <a:xfrm>
            <a:off x="4405745"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2115E5F9-831C-04A2-6130-4F277AFCE0A3}"/>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6" name="Imagen 5" descr="Un dibujo de una persona&#10;&#10;Descripción generada automáticamente con confianza baja">
            <a:extLst>
              <a:ext uri="{FF2B5EF4-FFF2-40B4-BE49-F238E27FC236}">
                <a16:creationId xmlns:a16="http://schemas.microsoft.com/office/drawing/2014/main" id="{70FD46BC-BBE0-1435-D123-BE2CD348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7412" y="-353805"/>
            <a:ext cx="7402690" cy="7402690"/>
          </a:xfrm>
          <a:prstGeom prst="rect">
            <a:avLst/>
          </a:prstGeom>
        </p:spPr>
      </p:pic>
    </p:spTree>
    <p:extLst>
      <p:ext uri="{BB962C8B-B14F-4D97-AF65-F5344CB8AC3E}">
        <p14:creationId xmlns:p14="http://schemas.microsoft.com/office/powerpoint/2010/main" val="820946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560F-03A0-F6DC-690F-EE70381526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EAC344-7FC0-9258-36ED-CB86A83CBB61}"/>
              </a:ext>
            </a:extLst>
          </p:cNvPr>
          <p:cNvSpPr>
            <a:spLocks noGrp="1"/>
          </p:cNvSpPr>
          <p:nvPr>
            <p:ph type="ctrTitle"/>
          </p:nvPr>
        </p:nvSpPr>
        <p:spPr>
          <a:xfrm>
            <a:off x="282866" y="2803470"/>
            <a:ext cx="4243978" cy="1505526"/>
          </a:xfrm>
        </p:spPr>
        <p:txBody>
          <a:bodyPr>
            <a:noAutofit/>
          </a:body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sp>
        <p:nvSpPr>
          <p:cNvPr id="3" name="Flecha: a la derecha 2">
            <a:extLst>
              <a:ext uri="{FF2B5EF4-FFF2-40B4-BE49-F238E27FC236}">
                <a16:creationId xmlns:a16="http://schemas.microsoft.com/office/drawing/2014/main" id="{B7DBF559-AE00-0E49-B571-AE3F928C5292}"/>
              </a:ext>
            </a:extLst>
          </p:cNvPr>
          <p:cNvSpPr/>
          <p:nvPr/>
        </p:nvSpPr>
        <p:spPr>
          <a:xfrm>
            <a:off x="4526844" y="2424312"/>
            <a:ext cx="2701637" cy="2009375"/>
          </a:xfrm>
          <a:custGeom>
            <a:avLst/>
            <a:gdLst>
              <a:gd name="connsiteX0" fmla="*/ 0 w 2701637"/>
              <a:gd name="connsiteY0" fmla="*/ 502344 h 2009375"/>
              <a:gd name="connsiteX1" fmla="*/ 582620 w 2701637"/>
              <a:gd name="connsiteY1" fmla="*/ 502344 h 2009375"/>
              <a:gd name="connsiteX2" fmla="*/ 1131300 w 2701637"/>
              <a:gd name="connsiteY2" fmla="*/ 502344 h 2009375"/>
              <a:gd name="connsiteX3" fmla="*/ 1696950 w 2701637"/>
              <a:gd name="connsiteY3" fmla="*/ 502344 h 2009375"/>
              <a:gd name="connsiteX4" fmla="*/ 1696950 w 2701637"/>
              <a:gd name="connsiteY4" fmla="*/ 0 h 2009375"/>
              <a:gd name="connsiteX5" fmla="*/ 2041893 w 2701637"/>
              <a:gd name="connsiteY5" fmla="*/ 344943 h 2009375"/>
              <a:gd name="connsiteX6" fmla="*/ 2376788 w 2701637"/>
              <a:gd name="connsiteY6" fmla="*/ 679839 h 2009375"/>
              <a:gd name="connsiteX7" fmla="*/ 2701637 w 2701637"/>
              <a:gd name="connsiteY7" fmla="*/ 1004688 h 2009375"/>
              <a:gd name="connsiteX8" fmla="*/ 2346648 w 2701637"/>
              <a:gd name="connsiteY8" fmla="*/ 1359677 h 2009375"/>
              <a:gd name="connsiteX9" fmla="*/ 2011752 w 2701637"/>
              <a:gd name="connsiteY9" fmla="*/ 1694573 h 2009375"/>
              <a:gd name="connsiteX10" fmla="*/ 1696950 w 2701637"/>
              <a:gd name="connsiteY10" fmla="*/ 2009375 h 2009375"/>
              <a:gd name="connsiteX11" fmla="*/ 1696950 w 2701637"/>
              <a:gd name="connsiteY11" fmla="*/ 1507031 h 2009375"/>
              <a:gd name="connsiteX12" fmla="*/ 1114331 w 2701637"/>
              <a:gd name="connsiteY12" fmla="*/ 1507031 h 2009375"/>
              <a:gd name="connsiteX13" fmla="*/ 514742 w 2701637"/>
              <a:gd name="connsiteY13" fmla="*/ 1507031 h 2009375"/>
              <a:gd name="connsiteX14" fmla="*/ 0 w 2701637"/>
              <a:gd name="connsiteY14" fmla="*/ 1507031 h 2009375"/>
              <a:gd name="connsiteX15" fmla="*/ 0 w 2701637"/>
              <a:gd name="connsiteY15" fmla="*/ 1004688 h 2009375"/>
              <a:gd name="connsiteX16" fmla="*/ 0 w 2701637"/>
              <a:gd name="connsiteY16" fmla="*/ 502344 h 200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01637" h="2009375" fill="none" extrusionOk="0">
                <a:moveTo>
                  <a:pt x="0" y="502344"/>
                </a:moveTo>
                <a:cubicBezTo>
                  <a:pt x="125272" y="501688"/>
                  <a:pt x="300498" y="536806"/>
                  <a:pt x="582620" y="502344"/>
                </a:cubicBezTo>
                <a:cubicBezTo>
                  <a:pt x="864742" y="467882"/>
                  <a:pt x="951025" y="509106"/>
                  <a:pt x="1131300" y="502344"/>
                </a:cubicBezTo>
                <a:cubicBezTo>
                  <a:pt x="1311575" y="495582"/>
                  <a:pt x="1556201" y="524949"/>
                  <a:pt x="1696950" y="502344"/>
                </a:cubicBezTo>
                <a:cubicBezTo>
                  <a:pt x="1675802" y="285357"/>
                  <a:pt x="1755376" y="137767"/>
                  <a:pt x="1696950" y="0"/>
                </a:cubicBezTo>
                <a:cubicBezTo>
                  <a:pt x="1838708" y="98185"/>
                  <a:pt x="1894260" y="279693"/>
                  <a:pt x="2041893" y="344943"/>
                </a:cubicBezTo>
                <a:cubicBezTo>
                  <a:pt x="2189526" y="410193"/>
                  <a:pt x="2246768" y="587878"/>
                  <a:pt x="2376788" y="679839"/>
                </a:cubicBezTo>
                <a:cubicBezTo>
                  <a:pt x="2506808" y="771800"/>
                  <a:pt x="2587874" y="956709"/>
                  <a:pt x="2701637" y="1004688"/>
                </a:cubicBezTo>
                <a:cubicBezTo>
                  <a:pt x="2578442" y="1180720"/>
                  <a:pt x="2497474" y="1177143"/>
                  <a:pt x="2346648" y="1359677"/>
                </a:cubicBezTo>
                <a:cubicBezTo>
                  <a:pt x="2195822" y="1542211"/>
                  <a:pt x="2161395" y="1538309"/>
                  <a:pt x="2011752" y="1694573"/>
                </a:cubicBezTo>
                <a:cubicBezTo>
                  <a:pt x="1862109" y="1850837"/>
                  <a:pt x="1772244" y="1908234"/>
                  <a:pt x="1696950" y="2009375"/>
                </a:cubicBezTo>
                <a:cubicBezTo>
                  <a:pt x="1664251" y="1899397"/>
                  <a:pt x="1747411" y="1726135"/>
                  <a:pt x="1696950" y="1507031"/>
                </a:cubicBezTo>
                <a:cubicBezTo>
                  <a:pt x="1473671" y="1555206"/>
                  <a:pt x="1404131" y="1487846"/>
                  <a:pt x="1114331" y="1507031"/>
                </a:cubicBezTo>
                <a:cubicBezTo>
                  <a:pt x="824531" y="1526216"/>
                  <a:pt x="727141" y="1474831"/>
                  <a:pt x="514742" y="1507031"/>
                </a:cubicBezTo>
                <a:cubicBezTo>
                  <a:pt x="302343" y="1539231"/>
                  <a:pt x="123531" y="1491886"/>
                  <a:pt x="0" y="1507031"/>
                </a:cubicBezTo>
                <a:cubicBezTo>
                  <a:pt x="-31413" y="1334243"/>
                  <a:pt x="56535" y="1162410"/>
                  <a:pt x="0" y="1004688"/>
                </a:cubicBezTo>
                <a:cubicBezTo>
                  <a:pt x="-56535" y="846966"/>
                  <a:pt x="32159" y="721355"/>
                  <a:pt x="0" y="502344"/>
                </a:cubicBezTo>
                <a:close/>
              </a:path>
              <a:path w="2701637" h="2009375" stroke="0" extrusionOk="0">
                <a:moveTo>
                  <a:pt x="0" y="502344"/>
                </a:moveTo>
                <a:cubicBezTo>
                  <a:pt x="159567" y="499043"/>
                  <a:pt x="348698" y="572934"/>
                  <a:pt x="599589" y="502344"/>
                </a:cubicBezTo>
                <a:cubicBezTo>
                  <a:pt x="850480" y="431754"/>
                  <a:pt x="902264" y="539347"/>
                  <a:pt x="1165239" y="502344"/>
                </a:cubicBezTo>
                <a:cubicBezTo>
                  <a:pt x="1428214" y="465341"/>
                  <a:pt x="1585727" y="539357"/>
                  <a:pt x="1696950" y="502344"/>
                </a:cubicBezTo>
                <a:cubicBezTo>
                  <a:pt x="1637538" y="321518"/>
                  <a:pt x="1700712" y="192346"/>
                  <a:pt x="1696950" y="0"/>
                </a:cubicBezTo>
                <a:cubicBezTo>
                  <a:pt x="1882128" y="161926"/>
                  <a:pt x="1918659" y="241539"/>
                  <a:pt x="2051939" y="354990"/>
                </a:cubicBezTo>
                <a:cubicBezTo>
                  <a:pt x="2185219" y="468441"/>
                  <a:pt x="2243452" y="598816"/>
                  <a:pt x="2386835" y="689886"/>
                </a:cubicBezTo>
                <a:cubicBezTo>
                  <a:pt x="2530218" y="780956"/>
                  <a:pt x="2620220" y="932116"/>
                  <a:pt x="2701637" y="1004688"/>
                </a:cubicBezTo>
                <a:cubicBezTo>
                  <a:pt x="2614774" y="1097337"/>
                  <a:pt x="2432675" y="1216224"/>
                  <a:pt x="2396882" y="1309443"/>
                </a:cubicBezTo>
                <a:cubicBezTo>
                  <a:pt x="2361089" y="1402662"/>
                  <a:pt x="2092225" y="1570419"/>
                  <a:pt x="2041893" y="1664432"/>
                </a:cubicBezTo>
                <a:cubicBezTo>
                  <a:pt x="1991561" y="1758445"/>
                  <a:pt x="1799339" y="1828399"/>
                  <a:pt x="1696950" y="2009375"/>
                </a:cubicBezTo>
                <a:cubicBezTo>
                  <a:pt x="1676239" y="1785882"/>
                  <a:pt x="1741037" y="1719429"/>
                  <a:pt x="1696950" y="1507031"/>
                </a:cubicBezTo>
                <a:cubicBezTo>
                  <a:pt x="1524470" y="1541337"/>
                  <a:pt x="1364689" y="1502377"/>
                  <a:pt x="1182209" y="1507031"/>
                </a:cubicBezTo>
                <a:cubicBezTo>
                  <a:pt x="999729" y="1511685"/>
                  <a:pt x="763812" y="1461227"/>
                  <a:pt x="616558" y="1507031"/>
                </a:cubicBezTo>
                <a:cubicBezTo>
                  <a:pt x="469304" y="1552835"/>
                  <a:pt x="198461" y="1455225"/>
                  <a:pt x="0" y="1507031"/>
                </a:cubicBezTo>
                <a:cubicBezTo>
                  <a:pt x="-34180" y="1292809"/>
                  <a:pt x="57804" y="1209289"/>
                  <a:pt x="0" y="1004688"/>
                </a:cubicBezTo>
                <a:cubicBezTo>
                  <a:pt x="-57804" y="800087"/>
                  <a:pt x="21919" y="742995"/>
                  <a:pt x="0" y="502344"/>
                </a:cubicBezTo>
                <a:close/>
              </a:path>
            </a:pathLst>
          </a:custGeom>
          <a:ln w="76200">
            <a:extLst>
              <a:ext uri="{C807C97D-BFC1-408E-A445-0C87EB9F89A2}">
                <ask:lineSketchStyleProps xmlns:ask="http://schemas.microsoft.com/office/drawing/2018/sketchyshapes" sd="3810893639">
                  <a:prstGeom prst="rightArrow">
                    <a:avLst/>
                  </a:prstGeom>
                  <ask:type>
                    <ask:lineSketchScribble/>
                  </ask:type>
                </ask:lineSketchStyleProps>
              </a:ext>
            </a:extLst>
          </a:ln>
          <a:scene3d>
            <a:camera prst="perspectiveContrastingRigh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5" name="Imagen 4">
            <a:extLst>
              <a:ext uri="{FF2B5EF4-FFF2-40B4-BE49-F238E27FC236}">
                <a16:creationId xmlns:a16="http://schemas.microsoft.com/office/drawing/2014/main" id="{C0912D38-0147-53CB-CC47-6D6EE480D98D}"/>
              </a:ext>
            </a:extLst>
          </p:cNvPr>
          <p:cNvPicPr>
            <a:picLocks noChangeAspect="1"/>
          </p:cNvPicPr>
          <p:nvPr/>
        </p:nvPicPr>
        <p:blipFill>
          <a:blip r:embed="rId3"/>
          <a:stretch>
            <a:fillRect/>
          </a:stretch>
        </p:blipFill>
        <p:spPr>
          <a:xfrm>
            <a:off x="6582038" y="1555308"/>
            <a:ext cx="5856129" cy="3275310"/>
          </a:xfrm>
          <a:prstGeom prst="rect">
            <a:avLst/>
          </a:prstGeom>
          <a:ln w="228600" cap="sq" cmpd="thickThin">
            <a:solidFill>
              <a:srgbClr val="000000"/>
            </a:solidFill>
            <a:prstDash val="solid"/>
            <a:miter lim="800000"/>
          </a:ln>
          <a:effectLst>
            <a:innerShdw blurRad="76200">
              <a:srgbClr val="000000"/>
            </a:innerShdw>
          </a:effectLst>
          <a:scene3d>
            <a:camera prst="isometricLeftDown"/>
            <a:lightRig rig="threePt" dir="t"/>
          </a:scene3d>
        </p:spPr>
      </p:pic>
      <p:pic>
        <p:nvPicPr>
          <p:cNvPr id="4" name="Picture 2" descr="Signo de interrogación rojo 3d - Descargar PNG/SVG transparente">
            <a:extLst>
              <a:ext uri="{FF2B5EF4-FFF2-40B4-BE49-F238E27FC236}">
                <a16:creationId xmlns:a16="http://schemas.microsoft.com/office/drawing/2014/main" id="{6DBEA4DD-3DFC-9961-E21E-92986D366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556" y="2956278"/>
            <a:ext cx="945444" cy="945444"/>
          </a:xfrm>
          <a:prstGeom prst="rect">
            <a:avLst/>
          </a:prstGeom>
          <a:noFill/>
          <a:scene3d>
            <a:camera prst="perspectiveHeroicExtreme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2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a:xfrm>
            <a:off x="311801" y="222673"/>
            <a:ext cx="4368211" cy="721946"/>
          </a:xfrm>
        </p:spPr>
        <p:txBody>
          <a:bodyPr>
            <a:noAutofit/>
          </a:bodyPr>
          <a:lstStyle/>
          <a:p>
            <a:r>
              <a:rPr lang="es-ES" sz="6000" dirty="0" err="1">
                <a:latin typeface="ADLaM Display" panose="02010000000000000000" pitchFamily="2" charset="0"/>
                <a:ea typeface="ADLaM Display" panose="02010000000000000000" pitchFamily="2" charset="0"/>
                <a:cs typeface="ADLaM Display" panose="02010000000000000000" pitchFamily="2" charset="0"/>
              </a:rPr>
              <a:t>Mutacions</a:t>
            </a:r>
            <a:endParaRPr lang="es-ES" sz="6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376029"/>
            <a:ext cx="10515600" cy="1058252"/>
          </a:xfrm>
        </p:spPr>
        <p:txBody>
          <a:bodyPr/>
          <a:lstStyle/>
          <a:p>
            <a:pPr marL="0" indent="0">
              <a:buNone/>
            </a:pPr>
            <a:r>
              <a:rPr lang="es-ES" dirty="0" err="1">
                <a:latin typeface="Aharoni" panose="02010803020104030203" pitchFamily="2" charset="-79"/>
                <a:cs typeface="Aharoni" panose="02010803020104030203" pitchFamily="2" charset="-79"/>
              </a:rPr>
              <a:t>Són</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els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canvis</a:t>
            </a:r>
            <a:r>
              <a:rPr lang="es-ES" dirty="0">
                <a:latin typeface="Aharoni" panose="02010803020104030203" pitchFamily="2" charset="-79"/>
                <a:cs typeface="Aharoni" panose="02010803020104030203" pitchFamily="2" charset="-79"/>
              </a:rPr>
              <a:t> que </a:t>
            </a:r>
            <a:r>
              <a:rPr lang="es-ES" dirty="0" err="1">
                <a:latin typeface="Aharoni" panose="02010803020104030203" pitchFamily="2" charset="-79"/>
                <a:cs typeface="Aharoni" panose="02010803020104030203" pitchFamily="2" charset="-79"/>
              </a:rPr>
              <a:t>sofren</a:t>
            </a:r>
            <a:r>
              <a:rPr lang="es-ES" dirty="0">
                <a:latin typeface="Aharoni" panose="02010803020104030203" pitchFamily="2" charset="-79"/>
                <a:cs typeface="Aharoni" panose="02010803020104030203" pitchFamily="2" charset="-79"/>
              </a:rPr>
              <a:t> les </a:t>
            </a:r>
            <a:r>
              <a:rPr lang="es-ES" dirty="0" err="1">
                <a:latin typeface="Aharoni" panose="02010803020104030203" pitchFamily="2" charset="-79"/>
                <a:cs typeface="Aharoni" panose="02010803020104030203" pitchFamily="2" charset="-79"/>
              </a:rPr>
              <a:t>xarxes</a:t>
            </a:r>
            <a:r>
              <a:rPr lang="es-ES" dirty="0">
                <a:latin typeface="Aharoni" panose="02010803020104030203" pitchFamily="2" charset="-79"/>
                <a:cs typeface="Aharoni" panose="02010803020104030203" pitchFamily="2" charset="-79"/>
              </a:rPr>
              <a:t> </a:t>
            </a:r>
            <a:r>
              <a:rPr lang="es-ES" dirty="0" err="1">
                <a:latin typeface="Aharoni" panose="02010803020104030203" pitchFamily="2" charset="-79"/>
                <a:cs typeface="Aharoni" panose="02010803020104030203" pitchFamily="2" charset="-79"/>
              </a:rPr>
              <a:t>neuronals</a:t>
            </a:r>
            <a:r>
              <a:rPr lang="es-ES" dirty="0">
                <a:latin typeface="Aharoni" panose="02010803020104030203" pitchFamily="2" charset="-79"/>
                <a:cs typeface="Aharoni" panose="02010803020104030203" pitchFamily="2" charset="-79"/>
              </a:rPr>
              <a:t> que donen </a:t>
            </a:r>
            <a:r>
              <a:rPr lang="es-ES" dirty="0" err="1">
                <a:latin typeface="Aharoni" panose="02010803020104030203" pitchFamily="2" charset="-79"/>
                <a:cs typeface="Aharoni" panose="02010803020104030203" pitchFamily="2" charset="-79"/>
              </a:rPr>
              <a:t>com</a:t>
            </a:r>
            <a:r>
              <a:rPr lang="es-ES" dirty="0">
                <a:latin typeface="Aharoni" panose="02010803020104030203" pitchFamily="2" charset="-79"/>
                <a:cs typeface="Aharoni" panose="02010803020104030203" pitchFamily="2" charset="-79"/>
              </a:rPr>
              <a:t> a </a:t>
            </a:r>
            <a:r>
              <a:rPr lang="es-ES" dirty="0" err="1">
                <a:latin typeface="Aharoni" panose="02010803020104030203" pitchFamily="2" charset="-79"/>
                <a:cs typeface="Aharoni" panose="02010803020104030203" pitchFamily="2" charset="-79"/>
              </a:rPr>
              <a:t>resultat</a:t>
            </a:r>
            <a:r>
              <a:rPr lang="es-ES" dirty="0">
                <a:latin typeface="Aharoni" panose="02010803020104030203" pitchFamily="2" charset="-79"/>
                <a:cs typeface="Aharoni" panose="02010803020104030203" pitchFamily="2" charset="-79"/>
              </a:rPr>
              <a:t> una </a:t>
            </a:r>
            <a:r>
              <a:rPr lang="es-ES" dirty="0" err="1">
                <a:latin typeface="Aharoni" panose="02010803020104030203" pitchFamily="2" charset="-79"/>
                <a:cs typeface="Aharoni" panose="02010803020104030203" pitchFamily="2" charset="-79"/>
              </a:rPr>
              <a:t>xarxa</a:t>
            </a:r>
            <a:r>
              <a:rPr lang="es-ES" dirty="0">
                <a:latin typeface="Aharoni" panose="02010803020104030203" pitchFamily="2" charset="-79"/>
                <a:cs typeface="Aharoni" panose="02010803020104030203" pitchFamily="2" charset="-79"/>
              </a:rPr>
              <a:t> neuronal </a:t>
            </a:r>
            <a:r>
              <a:rPr lang="es-ES" dirty="0" err="1">
                <a:latin typeface="Aharoni" panose="02010803020104030203" pitchFamily="2" charset="-79"/>
                <a:cs typeface="Aharoni" panose="02010803020104030203" pitchFamily="2" charset="-79"/>
              </a:rPr>
              <a:t>semblant</a:t>
            </a:r>
            <a:r>
              <a:rPr lang="es-ES" dirty="0">
                <a:latin typeface="Aharoni" panose="02010803020104030203" pitchFamily="2" charset="-79"/>
                <a:cs typeface="Aharoni" panose="02010803020104030203" pitchFamily="2" charset="-79"/>
              </a:rPr>
              <a:t>.</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
        <p:nvSpPr>
          <p:cNvPr id="13" name="Rectángulo: esquinas redondeadas 12">
            <a:extLst>
              <a:ext uri="{FF2B5EF4-FFF2-40B4-BE49-F238E27FC236}">
                <a16:creationId xmlns:a16="http://schemas.microsoft.com/office/drawing/2014/main" id="{DD056C9B-9E9D-C5B0-F951-60204410CA7A}"/>
              </a:ext>
            </a:extLst>
          </p:cNvPr>
          <p:cNvSpPr/>
          <p:nvPr/>
        </p:nvSpPr>
        <p:spPr>
          <a:xfrm>
            <a:off x="982133" y="2626751"/>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NO ESTRUCTURALS</a:t>
            </a:r>
          </a:p>
        </p:txBody>
      </p:sp>
      <p:sp>
        <p:nvSpPr>
          <p:cNvPr id="14" name="Rectángulo: esquinas redondeadas 13">
            <a:extLst>
              <a:ext uri="{FF2B5EF4-FFF2-40B4-BE49-F238E27FC236}">
                <a16:creationId xmlns:a16="http://schemas.microsoft.com/office/drawing/2014/main" id="{80F4129B-E4C4-3D4E-1B7D-B068AAF23B05}"/>
              </a:ext>
            </a:extLst>
          </p:cNvPr>
          <p:cNvSpPr/>
          <p:nvPr/>
        </p:nvSpPr>
        <p:spPr>
          <a:xfrm>
            <a:off x="4840819"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ESTRUCTURALS</a:t>
            </a:r>
          </a:p>
        </p:txBody>
      </p:sp>
      <p:sp>
        <p:nvSpPr>
          <p:cNvPr id="15" name="Rectángulo: esquinas redondeadas 14">
            <a:extLst>
              <a:ext uri="{FF2B5EF4-FFF2-40B4-BE49-F238E27FC236}">
                <a16:creationId xmlns:a16="http://schemas.microsoft.com/office/drawing/2014/main" id="{A3BEAE2A-54D3-F96B-9012-7C7D10D0B445}"/>
              </a:ext>
            </a:extLst>
          </p:cNvPr>
          <p:cNvSpPr/>
          <p:nvPr/>
        </p:nvSpPr>
        <p:spPr>
          <a:xfrm>
            <a:off x="8576733" y="2669229"/>
            <a:ext cx="2777067" cy="87848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latin typeface="Aharoni" panose="02010803020104030203" pitchFamily="2" charset="-79"/>
                <a:cs typeface="Aharoni" panose="02010803020104030203" pitchFamily="2" charset="-79"/>
              </a:rPr>
              <a:t>CROSSOVER</a:t>
            </a:r>
          </a:p>
        </p:txBody>
      </p:sp>
    </p:spTree>
    <p:extLst>
      <p:ext uri="{BB962C8B-B14F-4D97-AF65-F5344CB8AC3E}">
        <p14:creationId xmlns:p14="http://schemas.microsoft.com/office/powerpoint/2010/main" val="1870269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6BE6-626B-BF5D-F406-97A32E36B384}"/>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2B4B0AAF-D091-95A3-1C62-8E5B428AAC6B}"/>
              </a:ext>
            </a:extLst>
          </p:cNvPr>
          <p:cNvPicPr>
            <a:picLocks noChangeAspect="1"/>
          </p:cNvPicPr>
          <p:nvPr/>
        </p:nvPicPr>
        <p:blipFill>
          <a:blip r:embed="rId3">
            <a:extLst>
              <a:ext uri="{28A0092B-C50C-407E-A947-70E740481C1C}">
                <a14:useLocalDpi xmlns:a14="http://schemas.microsoft.com/office/drawing/2010/main" val="0"/>
              </a:ext>
            </a:extLst>
          </a:blip>
          <a:srcRect l="5337" b="12846"/>
          <a:stretch/>
        </p:blipFill>
        <p:spPr>
          <a:xfrm>
            <a:off x="1571228" y="1118223"/>
            <a:ext cx="10354271" cy="3453142"/>
          </a:xfrm>
          <a:prstGeom prst="rect">
            <a:avLst/>
          </a:prstGeom>
        </p:spPr>
      </p:pic>
      <p:sp>
        <p:nvSpPr>
          <p:cNvPr id="11" name="Rectángulo: esquinas redondeadas 10">
            <a:extLst>
              <a:ext uri="{FF2B5EF4-FFF2-40B4-BE49-F238E27FC236}">
                <a16:creationId xmlns:a16="http://schemas.microsoft.com/office/drawing/2014/main" id="{AA263835-2A83-2F28-3242-4C389F952841}"/>
              </a:ext>
            </a:extLst>
          </p:cNvPr>
          <p:cNvSpPr/>
          <p:nvPr/>
        </p:nvSpPr>
        <p:spPr>
          <a:xfrm>
            <a:off x="99654" y="2367838"/>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A7A497E4-EE5B-BD6C-B5AE-B5FCF6B3ECDC}"/>
              </a:ext>
            </a:extLst>
          </p:cNvPr>
          <p:cNvSpPr/>
          <p:nvPr/>
        </p:nvSpPr>
        <p:spPr>
          <a:xfrm>
            <a:off x="5736068" y="4699113"/>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9CEAC344-7FC0-9258-36ED-CB86A83CBB61}"/>
              </a:ext>
            </a:extLst>
          </p:cNvPr>
          <p:cNvSpPr>
            <a:spLocks noGrp="1"/>
          </p:cNvSpPr>
          <p:nvPr/>
        </p:nvSpPr>
        <p:spPr>
          <a:xfrm>
            <a:off x="2720783" y="181393"/>
            <a:ext cx="7465954"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 QUÈ LOGARÍTMIC?</a:t>
            </a:r>
            <a:endParaRPr lang="ca-ES" sz="4800" dirty="0">
              <a:latin typeface="Aharoni" panose="02010803020104030203" pitchFamily="2" charset="-79"/>
              <a:cs typeface="Aharoni" panose="02010803020104030203" pitchFamily="2" charset="-79"/>
            </a:endParaRPr>
          </a:p>
        </p:txBody>
      </p:sp>
      <p:cxnSp>
        <p:nvCxnSpPr>
          <p:cNvPr id="8" name="Conector recto de flecha 7">
            <a:extLst>
              <a:ext uri="{FF2B5EF4-FFF2-40B4-BE49-F238E27FC236}">
                <a16:creationId xmlns:a16="http://schemas.microsoft.com/office/drawing/2014/main" id="{892842A5-3EDB-44CF-0970-DEC4FE2E2C9B}"/>
              </a:ext>
            </a:extLst>
          </p:cNvPr>
          <p:cNvCxnSpPr>
            <a:cxnSpLocks/>
            <a:stCxn id="15" idx="0"/>
          </p:cNvCxnSpPr>
          <p:nvPr/>
        </p:nvCxnSpPr>
        <p:spPr>
          <a:xfrm flipH="1" flipV="1">
            <a:off x="3273778" y="3316111"/>
            <a:ext cx="939602" cy="207715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9F1C2999-1680-29F3-EFDA-6CAF49EAE90D}"/>
              </a:ext>
            </a:extLst>
          </p:cNvPr>
          <p:cNvCxnSpPr>
            <a:cxnSpLocks/>
            <a:stCxn id="16" idx="0"/>
          </p:cNvCxnSpPr>
          <p:nvPr/>
        </p:nvCxnSpPr>
        <p:spPr>
          <a:xfrm flipH="1" flipV="1">
            <a:off x="9206089" y="2606316"/>
            <a:ext cx="795868" cy="285297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A5983DE1-FCD6-DDD7-5E72-24574EF97854}"/>
              </a:ext>
            </a:extLst>
          </p:cNvPr>
          <p:cNvSpPr txBox="1"/>
          <p:nvPr/>
        </p:nvSpPr>
        <p:spPr>
          <a:xfrm>
            <a:off x="2610358" y="5393267"/>
            <a:ext cx="3206044" cy="830997"/>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Moltes possibilitats de millora</a:t>
            </a:r>
          </a:p>
        </p:txBody>
      </p:sp>
      <p:sp>
        <p:nvSpPr>
          <p:cNvPr id="16" name="CuadroTexto 15">
            <a:extLst>
              <a:ext uri="{FF2B5EF4-FFF2-40B4-BE49-F238E27FC236}">
                <a16:creationId xmlns:a16="http://schemas.microsoft.com/office/drawing/2014/main" id="{37B8DAAC-9BC1-2738-2020-6353E2ACD203}"/>
              </a:ext>
            </a:extLst>
          </p:cNvPr>
          <p:cNvSpPr txBox="1"/>
          <p:nvPr/>
        </p:nvSpPr>
        <p:spPr>
          <a:xfrm>
            <a:off x="8398935" y="5459293"/>
            <a:ext cx="3206044" cy="1200329"/>
          </a:xfrm>
          <a:prstGeom prst="rect">
            <a:avLst/>
          </a:prstGeom>
          <a:noFill/>
        </p:spPr>
        <p:txBody>
          <a:bodyPr wrap="square">
            <a:spAutoFit/>
          </a:bodyPr>
          <a:lstStyle/>
          <a:p>
            <a:r>
              <a:rPr lang="ca-ES" sz="2400" dirty="0">
                <a:latin typeface="ADLaM Display" panose="02010000000000000000" pitchFamily="2" charset="0"/>
                <a:ea typeface="ADLaM Display" panose="02010000000000000000" pitchFamily="2" charset="0"/>
                <a:cs typeface="ADLaM Display" panose="02010000000000000000" pitchFamily="2" charset="0"/>
              </a:rPr>
              <a:t>Canvis més subtils  poden portar a una millora</a:t>
            </a:r>
          </a:p>
        </p:txBody>
      </p:sp>
    </p:spTree>
    <p:extLst>
      <p:ext uri="{BB962C8B-B14F-4D97-AF65-F5344CB8AC3E}">
        <p14:creationId xmlns:p14="http://schemas.microsoft.com/office/powerpoint/2010/main" val="1552760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81DB-9ED4-D416-9524-44F7F2DE6C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50FA00-0B05-8798-66B4-F419AFE9D4C2}"/>
              </a:ext>
            </a:extLst>
          </p:cNvPr>
          <p:cNvSpPr>
            <a:spLocks noGrp="1"/>
          </p:cNvSpPr>
          <p:nvPr>
            <p:ph type="ctrTitle"/>
          </p:nvPr>
        </p:nvSpPr>
        <p:spPr>
          <a:xfrm>
            <a:off x="821267" y="1722071"/>
            <a:ext cx="10549466" cy="4158923"/>
          </a:xfrm>
        </p:spPr>
        <p:txBody>
          <a:bodyPr>
            <a:noAutofit/>
          </a:bodyPr>
          <a:lstStyle/>
          <a:p>
            <a:r>
              <a:rPr lang="es-ES" sz="8800" dirty="0">
                <a:latin typeface="Aharoni" panose="02010803020104030203" pitchFamily="2" charset="-79"/>
                <a:cs typeface="Aharoni" panose="02010803020104030203" pitchFamily="2" charset="-79"/>
              </a:rPr>
              <a:t>I SI ANEM MÉS ENLLÀ DE LA COMPROVACIÓ DE LA HIPÒTESI?</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40935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C9681-C705-BBB7-8064-16C964CF3F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BB0093C-911A-3756-90AB-F6954043AFD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3" name="CuadroTexto 2">
            <a:extLst>
              <a:ext uri="{FF2B5EF4-FFF2-40B4-BE49-F238E27FC236}">
                <a16:creationId xmlns:a16="http://schemas.microsoft.com/office/drawing/2014/main" id="{47B98EF0-AFB2-CDD5-D8D6-90547CE5A41A}"/>
              </a:ext>
            </a:extLst>
          </p:cNvPr>
          <p:cNvSpPr txBox="1"/>
          <p:nvPr/>
        </p:nvSpPr>
        <p:spPr>
          <a:xfrm>
            <a:off x="640550" y="2110445"/>
            <a:ext cx="5240961" cy="584775"/>
          </a:xfrm>
          <a:prstGeom prst="rect">
            <a:avLst/>
          </a:prstGeom>
          <a:solidFill>
            <a:schemeClr val="accent4">
              <a:lumMod val="20000"/>
              <a:lumOff val="80000"/>
            </a:schemeClr>
          </a:solidFill>
          <a:ln w="57150">
            <a:solidFill>
              <a:srgbClr val="002060"/>
            </a:solidFill>
            <a:prstDash val="sysDash"/>
          </a:ln>
        </p:spPr>
        <p:txBody>
          <a:bodyPr wrap="square" rtlCol="0">
            <a:spAutoFit/>
          </a:bodyPr>
          <a:lstStyle/>
          <a:p>
            <a:pPr marL="0" algn="ctr" rtl="0" eaLnBrk="1" latinLnBrk="0" hangingPunct="1"/>
            <a:r>
              <a:rPr lang="es-ES" sz="3200" dirty="0">
                <a:solidFill>
                  <a:srgbClr val="000000"/>
                </a:solidFill>
                <a:latin typeface="ADLaM Display" panose="02010000000000000000" pitchFamily="2" charset="0"/>
                <a:ea typeface="ADLaM Display" panose="02010000000000000000" pitchFamily="2" charset="0"/>
                <a:cs typeface="ADLaM Display" panose="02010000000000000000" pitchFamily="2" charset="0"/>
              </a:rPr>
              <a:t>+</a:t>
            </a:r>
            <a:r>
              <a:rPr lang="es-ES" sz="3200" kern="120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450.000 GENERACIONS</a:t>
            </a:r>
            <a:endParaRPr lang="ca-ES" sz="3200" dirty="0">
              <a:effectLst/>
            </a:endParaRPr>
          </a:p>
        </p:txBody>
      </p:sp>
      <p:sp>
        <p:nvSpPr>
          <p:cNvPr id="4" name="Abrir llave 3">
            <a:extLst>
              <a:ext uri="{FF2B5EF4-FFF2-40B4-BE49-F238E27FC236}">
                <a16:creationId xmlns:a16="http://schemas.microsoft.com/office/drawing/2014/main" id="{F5EBF766-EB24-5D76-8A44-FC5F41814118}"/>
              </a:ext>
            </a:extLst>
          </p:cNvPr>
          <p:cNvSpPr/>
          <p:nvPr/>
        </p:nvSpPr>
        <p:spPr>
          <a:xfrm rot="16200000">
            <a:off x="2935111" y="166509"/>
            <a:ext cx="632178" cy="568960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ca-ES"/>
          </a:p>
        </p:txBody>
      </p:sp>
      <p:sp>
        <p:nvSpPr>
          <p:cNvPr id="5" name="CuadroTexto 4">
            <a:extLst>
              <a:ext uri="{FF2B5EF4-FFF2-40B4-BE49-F238E27FC236}">
                <a16:creationId xmlns:a16="http://schemas.microsoft.com/office/drawing/2014/main" id="{6CA62411-4EBA-AE43-6CD0-278A2CC28872}"/>
              </a:ext>
            </a:extLst>
          </p:cNvPr>
          <p:cNvSpPr txBox="1"/>
          <p:nvPr/>
        </p:nvSpPr>
        <p:spPr>
          <a:xfrm>
            <a:off x="504148" y="3708240"/>
            <a:ext cx="5591852" cy="1569660"/>
          </a:xfrm>
          <a:prstGeom prst="rect">
            <a:avLst/>
          </a:prstGeom>
          <a:noFill/>
        </p:spPr>
        <p:txBody>
          <a:bodyPr wrap="none" rtlCol="0">
            <a:spAutoFit/>
          </a:bodyPr>
          <a:lstStyle/>
          <a:p>
            <a:r>
              <a:rPr lang="es-ES" sz="2400" dirty="0"/>
              <a:t>VARIANT ELS </a:t>
            </a:r>
            <a:r>
              <a:rPr lang="es-ES" sz="2400" b="1" dirty="0"/>
              <a:t>DIFERENTS PARÀMETRES</a:t>
            </a:r>
            <a:r>
              <a:rPr lang="es-ES" sz="2400" dirty="0"/>
              <a:t>:</a:t>
            </a:r>
          </a:p>
          <a:p>
            <a:pPr marL="285750" indent="-285750">
              <a:buFont typeface="Arial" panose="020B0604020202020204" pitchFamily="34" charset="0"/>
              <a:buChar char="•"/>
            </a:pPr>
            <a:r>
              <a:rPr lang="es-ES" sz="2400" dirty="0"/>
              <a:t>POBLACIÓ</a:t>
            </a:r>
          </a:p>
          <a:p>
            <a:pPr marL="285750" indent="-285750">
              <a:buFont typeface="Arial" panose="020B0604020202020204" pitchFamily="34" charset="0"/>
              <a:buChar char="•"/>
            </a:pPr>
            <a:r>
              <a:rPr lang="es-ES" sz="2400" dirty="0"/>
              <a:t>MUTACIONS</a:t>
            </a:r>
          </a:p>
          <a:p>
            <a:pPr marL="285750" indent="-285750">
              <a:buFont typeface="Arial" panose="020B0604020202020204" pitchFamily="34" charset="0"/>
              <a:buChar char="•"/>
            </a:pPr>
            <a:r>
              <a:rPr lang="es-ES" sz="2400" dirty="0"/>
              <a:t>INPUTS</a:t>
            </a:r>
            <a:endParaRPr lang="ca-ES" sz="2400" dirty="0"/>
          </a:p>
        </p:txBody>
      </p:sp>
      <p:sp>
        <p:nvSpPr>
          <p:cNvPr id="6" name="Flecha: a la derecha 5">
            <a:extLst>
              <a:ext uri="{FF2B5EF4-FFF2-40B4-BE49-F238E27FC236}">
                <a16:creationId xmlns:a16="http://schemas.microsoft.com/office/drawing/2014/main" id="{D9C3C2B1-8600-2D57-90EA-2EA5EAF66922}"/>
              </a:ext>
            </a:extLst>
          </p:cNvPr>
          <p:cNvSpPr/>
          <p:nvPr/>
        </p:nvSpPr>
        <p:spPr>
          <a:xfrm>
            <a:off x="6637867" y="3519311"/>
            <a:ext cx="1535289" cy="711200"/>
          </a:xfrm>
          <a:custGeom>
            <a:avLst/>
            <a:gdLst>
              <a:gd name="connsiteX0" fmla="*/ 0 w 1535289"/>
              <a:gd name="connsiteY0" fmla="*/ 177800 h 711200"/>
              <a:gd name="connsiteX1" fmla="*/ 613438 w 1535289"/>
              <a:gd name="connsiteY1" fmla="*/ 177800 h 711200"/>
              <a:gd name="connsiteX2" fmla="*/ 1179689 w 1535289"/>
              <a:gd name="connsiteY2" fmla="*/ 177800 h 711200"/>
              <a:gd name="connsiteX3" fmla="*/ 1179689 w 1535289"/>
              <a:gd name="connsiteY3" fmla="*/ 0 h 711200"/>
              <a:gd name="connsiteX4" fmla="*/ 1535289 w 1535289"/>
              <a:gd name="connsiteY4" fmla="*/ 355600 h 711200"/>
              <a:gd name="connsiteX5" fmla="*/ 1179689 w 1535289"/>
              <a:gd name="connsiteY5" fmla="*/ 711200 h 711200"/>
              <a:gd name="connsiteX6" fmla="*/ 1179689 w 1535289"/>
              <a:gd name="connsiteY6" fmla="*/ 533400 h 711200"/>
              <a:gd name="connsiteX7" fmla="*/ 589845 w 1535289"/>
              <a:gd name="connsiteY7" fmla="*/ 533400 h 711200"/>
              <a:gd name="connsiteX8" fmla="*/ 0 w 1535289"/>
              <a:gd name="connsiteY8" fmla="*/ 533400 h 711200"/>
              <a:gd name="connsiteX9" fmla="*/ 0 w 1535289"/>
              <a:gd name="connsiteY9" fmla="*/ 177800 h 71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5289" h="711200" fill="none" extrusionOk="0">
                <a:moveTo>
                  <a:pt x="0" y="177800"/>
                </a:moveTo>
                <a:cubicBezTo>
                  <a:pt x="298328" y="155013"/>
                  <a:pt x="416157" y="171586"/>
                  <a:pt x="613438" y="177800"/>
                </a:cubicBezTo>
                <a:cubicBezTo>
                  <a:pt x="810719" y="184014"/>
                  <a:pt x="908719" y="152670"/>
                  <a:pt x="1179689" y="177800"/>
                </a:cubicBezTo>
                <a:cubicBezTo>
                  <a:pt x="1173852" y="110325"/>
                  <a:pt x="1180355" y="57659"/>
                  <a:pt x="1179689" y="0"/>
                </a:cubicBezTo>
                <a:cubicBezTo>
                  <a:pt x="1261247" y="94547"/>
                  <a:pt x="1442299" y="257611"/>
                  <a:pt x="1535289" y="355600"/>
                </a:cubicBezTo>
                <a:cubicBezTo>
                  <a:pt x="1461986" y="438783"/>
                  <a:pt x="1246944" y="625706"/>
                  <a:pt x="1179689" y="711200"/>
                </a:cubicBezTo>
                <a:cubicBezTo>
                  <a:pt x="1179387" y="636179"/>
                  <a:pt x="1182623" y="606266"/>
                  <a:pt x="1179689" y="533400"/>
                </a:cubicBezTo>
                <a:cubicBezTo>
                  <a:pt x="954727" y="513967"/>
                  <a:pt x="765585" y="545049"/>
                  <a:pt x="589845" y="533400"/>
                </a:cubicBezTo>
                <a:cubicBezTo>
                  <a:pt x="414105" y="521751"/>
                  <a:pt x="288219" y="533621"/>
                  <a:pt x="0" y="533400"/>
                </a:cubicBezTo>
                <a:cubicBezTo>
                  <a:pt x="-11032" y="392278"/>
                  <a:pt x="3623" y="260165"/>
                  <a:pt x="0" y="177800"/>
                </a:cubicBezTo>
                <a:close/>
              </a:path>
              <a:path w="1535289" h="711200" stroke="0" extrusionOk="0">
                <a:moveTo>
                  <a:pt x="0" y="177800"/>
                </a:moveTo>
                <a:cubicBezTo>
                  <a:pt x="157495" y="166746"/>
                  <a:pt x="413812" y="165439"/>
                  <a:pt x="566251" y="177800"/>
                </a:cubicBezTo>
                <a:cubicBezTo>
                  <a:pt x="718690" y="190161"/>
                  <a:pt x="895172" y="207881"/>
                  <a:pt x="1179689" y="177800"/>
                </a:cubicBezTo>
                <a:cubicBezTo>
                  <a:pt x="1185032" y="137762"/>
                  <a:pt x="1172713" y="87541"/>
                  <a:pt x="1179689" y="0"/>
                </a:cubicBezTo>
                <a:cubicBezTo>
                  <a:pt x="1353057" y="167688"/>
                  <a:pt x="1419246" y="239379"/>
                  <a:pt x="1535289" y="355600"/>
                </a:cubicBezTo>
                <a:cubicBezTo>
                  <a:pt x="1399531" y="483985"/>
                  <a:pt x="1306614" y="549606"/>
                  <a:pt x="1179689" y="711200"/>
                </a:cubicBezTo>
                <a:cubicBezTo>
                  <a:pt x="1177893" y="646669"/>
                  <a:pt x="1180868" y="571565"/>
                  <a:pt x="1179689" y="533400"/>
                </a:cubicBezTo>
                <a:cubicBezTo>
                  <a:pt x="903191" y="561021"/>
                  <a:pt x="862622" y="536670"/>
                  <a:pt x="589845" y="533400"/>
                </a:cubicBezTo>
                <a:cubicBezTo>
                  <a:pt x="317068" y="530130"/>
                  <a:pt x="287858" y="512274"/>
                  <a:pt x="0" y="533400"/>
                </a:cubicBezTo>
                <a:cubicBezTo>
                  <a:pt x="15421" y="377925"/>
                  <a:pt x="-10649" y="274168"/>
                  <a:pt x="0" y="177800"/>
                </a:cubicBezTo>
                <a:close/>
              </a:path>
            </a:pathLst>
          </a:custGeom>
          <a:solidFill>
            <a:schemeClr val="accent3">
              <a:lumMod val="60000"/>
              <a:lumOff val="40000"/>
            </a:schemeClr>
          </a:solidFill>
          <a:ln w="57150">
            <a:solidFill>
              <a:schemeClr val="accent3">
                <a:lumMod val="75000"/>
              </a:schemeClr>
            </a:solidFill>
            <a:extLst>
              <a:ext uri="{C807C97D-BFC1-408E-A445-0C87EB9F89A2}">
                <ask:lineSketchStyleProps xmlns:ask="http://schemas.microsoft.com/office/drawing/2018/sketchyshapes" sd="2190210174">
                  <a:prstGeom prst="rightArrow">
                    <a:avLst/>
                  </a:prstGeom>
                  <ask:type>
                    <ask:lineSketchFreehand/>
                  </ask:type>
                </ask:lineSketchStyleProps>
              </a:ext>
            </a:extLst>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ca-ES"/>
          </a:p>
        </p:txBody>
      </p:sp>
      <p:sp>
        <p:nvSpPr>
          <p:cNvPr id="8" name="Rectángulo: esquinas redondeadas 7">
            <a:extLst>
              <a:ext uri="{FF2B5EF4-FFF2-40B4-BE49-F238E27FC236}">
                <a16:creationId xmlns:a16="http://schemas.microsoft.com/office/drawing/2014/main" id="{7167F758-02F9-988B-DE4E-1F8C51244118}"/>
              </a:ext>
            </a:extLst>
          </p:cNvPr>
          <p:cNvSpPr/>
          <p:nvPr/>
        </p:nvSpPr>
        <p:spPr>
          <a:xfrm>
            <a:off x="9144000" y="2110445"/>
            <a:ext cx="2562578" cy="903688"/>
          </a:xfrm>
          <a:prstGeom prst="roundRect">
            <a:avLst/>
          </a:prstGeom>
          <a:solidFill>
            <a:schemeClr val="accent6">
              <a:lumMod val="60000"/>
              <a:lumOff val="40000"/>
            </a:schemeClr>
          </a:solidFill>
          <a:ln w="57150">
            <a:solidFill>
              <a:schemeClr val="accent3">
                <a:lumMod val="75000"/>
              </a:schemeClr>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E4034CB6-BC75-EB5B-64D5-FFCC70954D05}"/>
              </a:ext>
            </a:extLst>
          </p:cNvPr>
          <p:cNvSpPr/>
          <p:nvPr/>
        </p:nvSpPr>
        <p:spPr>
          <a:xfrm>
            <a:off x="9085763" y="3564270"/>
            <a:ext cx="2562578" cy="903688"/>
          </a:xfrm>
          <a:prstGeom prst="roundRect">
            <a:avLst/>
          </a:prstGeom>
          <a:solidFill>
            <a:srgbClr val="D2807A"/>
          </a:solidFill>
          <a:ln w="57150">
            <a:solidFill>
              <a:srgbClr val="FF0000"/>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03B49DC7-741D-34D7-94E8-83598734B754}"/>
              </a:ext>
            </a:extLst>
          </p:cNvPr>
          <p:cNvSpPr/>
          <p:nvPr/>
        </p:nvSpPr>
        <p:spPr>
          <a:xfrm>
            <a:off x="9085763" y="5042829"/>
            <a:ext cx="2562578" cy="903688"/>
          </a:xfrm>
          <a:prstGeom prst="roundRect">
            <a:avLst/>
          </a:prstGeom>
          <a:solidFill>
            <a:srgbClr val="60CBEC"/>
          </a:solidFill>
          <a:ln w="57150">
            <a:solidFill>
              <a:srgbClr val="002060"/>
            </a:solidFill>
          </a:ln>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8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CuadroTexto 14">
            <a:extLst>
              <a:ext uri="{FF2B5EF4-FFF2-40B4-BE49-F238E27FC236}">
                <a16:creationId xmlns:a16="http://schemas.microsoft.com/office/drawing/2014/main" id="{E92D83C3-89E7-24D4-3315-550AD5982FA4}"/>
              </a:ext>
            </a:extLst>
          </p:cNvPr>
          <p:cNvSpPr txBox="1"/>
          <p:nvPr/>
        </p:nvSpPr>
        <p:spPr>
          <a:xfrm>
            <a:off x="6873141" y="2695364"/>
            <a:ext cx="1006504" cy="1015663"/>
          </a:xfrm>
          <a:prstGeom prst="rect">
            <a:avLst/>
          </a:prstGeom>
          <a:noFill/>
        </p:spPr>
        <p:txBody>
          <a:bodyPr wrap="square" rtlCol="0">
            <a:spAutoFit/>
          </a:bodyPr>
          <a:lstStyle/>
          <a:p>
            <a:r>
              <a:rPr lang="ca-ES" sz="60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R² </a:t>
            </a:r>
          </a:p>
        </p:txBody>
      </p:sp>
      <p:sp>
        <p:nvSpPr>
          <p:cNvPr id="16" name="CuadroTexto 15">
            <a:extLst>
              <a:ext uri="{FF2B5EF4-FFF2-40B4-BE49-F238E27FC236}">
                <a16:creationId xmlns:a16="http://schemas.microsoft.com/office/drawing/2014/main" id="{DE1C7055-B8E7-0B25-E777-6B1B0D1626F2}"/>
              </a:ext>
            </a:extLst>
          </p:cNvPr>
          <p:cNvSpPr txBox="1"/>
          <p:nvPr/>
        </p:nvSpPr>
        <p:spPr>
          <a:xfrm>
            <a:off x="6944443" y="3436507"/>
            <a:ext cx="616112" cy="276999"/>
          </a:xfrm>
          <a:prstGeom prst="rect">
            <a:avLst/>
          </a:prstGeom>
          <a:noFill/>
        </p:spPr>
        <p:txBody>
          <a:bodyPr wrap="square" rtlCol="0">
            <a:spAutoFit/>
          </a:bodyPr>
          <a:lstStyle/>
          <a:p>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 </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1</a:t>
            </a:r>
            <a:r>
              <a:rPr lang="ca-ES" sz="1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p>
        </p:txBody>
      </p:sp>
    </p:spTree>
    <p:extLst>
      <p:ext uri="{BB962C8B-B14F-4D97-AF65-F5344CB8AC3E}">
        <p14:creationId xmlns:p14="http://schemas.microsoft.com/office/powerpoint/2010/main" val="3472577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54FB-19E1-F28F-747B-F784757E26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70E2C3-876B-A5C0-DB8B-DC2ECD3CE375}"/>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99801A28-0473-5C7E-6ED6-0C0DCF081DC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328F5B57-B36D-CECA-F852-BD2EACC8D1AA}"/>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23C259C4-FFF1-5FAF-E45C-1248145971B2}"/>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0FA2C17-CE25-AC6C-90C1-8728EF7DCF06}"/>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3674E516-F3A2-FB37-18BF-76949A29809C}"/>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06F13F2-B6D6-4FE6-9D72-0721B8EEB696}"/>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B844FF6B-1EBA-7AB4-791D-8D39F31E41AA}"/>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82C7F847-7C4D-2DB2-8154-F7AD7CE01C6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79E96343-12BE-CE1F-57F2-6D4ED5B7110D}"/>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4EA9436E-2B10-8AAA-735E-EFCBD51EDD0F}"/>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57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68109-B71D-E876-B656-1D24244501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00669-1701-6A91-6E99-74627F272840}"/>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8" name="Rectángulo: esquinas redondeadas 7">
            <a:extLst>
              <a:ext uri="{FF2B5EF4-FFF2-40B4-BE49-F238E27FC236}">
                <a16:creationId xmlns:a16="http://schemas.microsoft.com/office/drawing/2014/main" id="{E73775F5-7277-5FCC-86D9-D999A568BF28}"/>
              </a:ext>
            </a:extLst>
          </p:cNvPr>
          <p:cNvSpPr/>
          <p:nvPr/>
        </p:nvSpPr>
        <p:spPr>
          <a:xfrm>
            <a:off x="3421564" y="6070628"/>
            <a:ext cx="1569154" cy="562502"/>
          </a:xfrm>
          <a:prstGeom prst="roundRect">
            <a:avLst/>
          </a:prstGeom>
          <a:solidFill>
            <a:schemeClr val="accent6">
              <a:lumMod val="60000"/>
              <a:lumOff val="40000"/>
            </a:schemeClr>
          </a:solidFill>
          <a:ln w="571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POBLACIÓ</a:t>
            </a:r>
          </a:p>
        </p:txBody>
      </p:sp>
      <p:sp>
        <p:nvSpPr>
          <p:cNvPr id="13" name="Rectángulo: esquinas redondeadas 12">
            <a:extLst>
              <a:ext uri="{FF2B5EF4-FFF2-40B4-BE49-F238E27FC236}">
                <a16:creationId xmlns:a16="http://schemas.microsoft.com/office/drawing/2014/main" id="{8E36B176-19E2-4921-0856-DA0169BB20D9}"/>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9B3B0ADA-82EC-E742-E8FA-E8F717202E4B}"/>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DD216640-71E0-F135-2031-DE41F6C15572}"/>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C4CAB275-DBEF-2100-8C5D-9D51C91F4B38}"/>
              </a:ext>
            </a:extLst>
          </p:cNvPr>
          <p:cNvCxnSpPr>
            <a:cxnSpLocks/>
          </p:cNvCxnSpPr>
          <p:nvPr/>
        </p:nvCxnSpPr>
        <p:spPr>
          <a:xfrm flipH="1">
            <a:off x="5142088" y="3894526"/>
            <a:ext cx="1890890" cy="2176102"/>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5FB75AB-7809-497C-F210-ECB1B1D950E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9B12F437-9364-9326-951E-E5B34CD66104}"/>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92781" y="2456213"/>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39" name="Picture 8" descr="Horario png by RubyEditions on DeviantArt">
            <a:extLst>
              <a:ext uri="{FF2B5EF4-FFF2-40B4-BE49-F238E27FC236}">
                <a16:creationId xmlns:a16="http://schemas.microsoft.com/office/drawing/2014/main" id="{A898A92C-BBE7-7B3E-6E0F-7B6188352839}"/>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762971" y="2700085"/>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1" name="Picture 8" descr="Horario png by RubyEditions on DeviantArt">
            <a:extLst>
              <a:ext uri="{FF2B5EF4-FFF2-40B4-BE49-F238E27FC236}">
                <a16:creationId xmlns:a16="http://schemas.microsoft.com/office/drawing/2014/main" id="{D2E558D5-2FE8-9DE3-76DE-3B658ADC1E90}"/>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542834" y="2942797"/>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pic>
        <p:nvPicPr>
          <p:cNvPr id="42" name="Picture 8" descr="Horario png by RubyEditions on DeviantArt">
            <a:extLst>
              <a:ext uri="{FF2B5EF4-FFF2-40B4-BE49-F238E27FC236}">
                <a16:creationId xmlns:a16="http://schemas.microsoft.com/office/drawing/2014/main" id="{2762FA24-27AE-9393-D4D9-F8A83B8F0EEB}"/>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300119" y="3185509"/>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
        <p:nvSpPr>
          <p:cNvPr id="3" name="Signo de multiplicación 2">
            <a:extLst>
              <a:ext uri="{FF2B5EF4-FFF2-40B4-BE49-F238E27FC236}">
                <a16:creationId xmlns:a16="http://schemas.microsoft.com/office/drawing/2014/main" id="{1EB348F9-9F8A-DBEA-57DC-930FFC3EEEE3}"/>
              </a:ext>
            </a:extLst>
          </p:cNvPr>
          <p:cNvSpPr/>
          <p:nvPr/>
        </p:nvSpPr>
        <p:spPr>
          <a:xfrm>
            <a:off x="2933156" y="5702787"/>
            <a:ext cx="2609678" cy="1298183"/>
          </a:xfrm>
          <a:prstGeom prst="mathMultiply">
            <a:avLst/>
          </a:prstGeom>
          <a:solidFill>
            <a:srgbClr val="C00000"/>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Tree>
    <p:extLst>
      <p:ext uri="{BB962C8B-B14F-4D97-AF65-F5344CB8AC3E}">
        <p14:creationId xmlns:p14="http://schemas.microsoft.com/office/powerpoint/2010/main" val="456176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1C35-0819-C938-BD05-B835685A9A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B54E1C-972B-13A6-0A97-5652286B3196}"/>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sp>
        <p:nvSpPr>
          <p:cNvPr id="13" name="Rectángulo: esquinas redondeadas 12">
            <a:extLst>
              <a:ext uri="{FF2B5EF4-FFF2-40B4-BE49-F238E27FC236}">
                <a16:creationId xmlns:a16="http://schemas.microsoft.com/office/drawing/2014/main" id="{24096DCC-71DB-D1C5-3E2E-4B9911FB04AD}"/>
              </a:ext>
            </a:extLst>
          </p:cNvPr>
          <p:cNvSpPr/>
          <p:nvPr/>
        </p:nvSpPr>
        <p:spPr>
          <a:xfrm>
            <a:off x="5142088" y="1371234"/>
            <a:ext cx="1890890" cy="555926"/>
          </a:xfrm>
          <a:prstGeom prst="roundRect">
            <a:avLst/>
          </a:prstGeom>
          <a:solidFill>
            <a:srgbClr val="D2807A"/>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MUTACIONS</a:t>
            </a:r>
          </a:p>
        </p:txBody>
      </p:sp>
      <p:sp>
        <p:nvSpPr>
          <p:cNvPr id="14" name="Rectángulo: esquinas redondeadas 13">
            <a:extLst>
              <a:ext uri="{FF2B5EF4-FFF2-40B4-BE49-F238E27FC236}">
                <a16:creationId xmlns:a16="http://schemas.microsoft.com/office/drawing/2014/main" id="{8F1CFAA1-74D6-4EF1-3E4B-9A6BD3DF552F}"/>
              </a:ext>
            </a:extLst>
          </p:cNvPr>
          <p:cNvSpPr/>
          <p:nvPr/>
        </p:nvSpPr>
        <p:spPr>
          <a:xfrm>
            <a:off x="9245599" y="5307698"/>
            <a:ext cx="1704622" cy="538026"/>
          </a:xfrm>
          <a:prstGeom prst="roundRect">
            <a:avLst/>
          </a:prstGeom>
          <a:solidFill>
            <a:srgbClr val="60CBEC"/>
          </a:solid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INPUTS</a:t>
            </a:r>
            <a:endParaRPr lang="ca-ES" sz="20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1" name="Conector recto de flecha 10">
            <a:extLst>
              <a:ext uri="{FF2B5EF4-FFF2-40B4-BE49-F238E27FC236}">
                <a16:creationId xmlns:a16="http://schemas.microsoft.com/office/drawing/2014/main" id="{C4B7ED70-2AF7-EADD-D736-2A37E6D97A5D}"/>
              </a:ext>
            </a:extLst>
          </p:cNvPr>
          <p:cNvCxnSpPr>
            <a:cxnSpLocks/>
          </p:cNvCxnSpPr>
          <p:nvPr/>
        </p:nvCxnSpPr>
        <p:spPr>
          <a:xfrm>
            <a:off x="3883379" y="4628444"/>
            <a:ext cx="5192888" cy="948267"/>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F66D4D5E-E267-18ED-7797-EA4D8B20DBDD}"/>
              </a:ext>
            </a:extLst>
          </p:cNvPr>
          <p:cNvCxnSpPr>
            <a:cxnSpLocks/>
          </p:cNvCxnSpPr>
          <p:nvPr/>
        </p:nvCxnSpPr>
        <p:spPr>
          <a:xfrm flipV="1">
            <a:off x="6097030" y="1927160"/>
            <a:ext cx="0" cy="4474145"/>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056" name="Picture 8" descr="Horario png by RubyEditions on DeviantArt">
            <a:extLst>
              <a:ext uri="{FF2B5EF4-FFF2-40B4-BE49-F238E27FC236}">
                <a16:creationId xmlns:a16="http://schemas.microsoft.com/office/drawing/2014/main" id="{6D34614F-E3DB-E208-5047-35386A9DC135}"/>
              </a:ext>
            </a:extLst>
          </p:cNvPr>
          <p:cNvPicPr preferRelativeResize="0">
            <a:picLocks noChangeArrowheads="1"/>
          </p:cNvPicPr>
          <p:nvPr/>
        </p:nvPicPr>
        <p:blipFill rotWithShape="1">
          <a:blip r:embed="rId3">
            <a:extLst>
              <a:ext uri="{28A0092B-C50C-407E-A947-70E740481C1C}">
                <a14:useLocalDpi xmlns:a14="http://schemas.microsoft.com/office/drawing/2010/main" val="0"/>
              </a:ext>
            </a:extLst>
          </a:blip>
          <a:srcRect t="10923" r="33539"/>
          <a:stretch/>
        </p:blipFill>
        <p:spPr bwMode="auto">
          <a:xfrm>
            <a:off x="5947626" y="2431072"/>
            <a:ext cx="2793198" cy="2876626"/>
          </a:xfrm>
          <a:prstGeom prst="rect">
            <a:avLst/>
          </a:prstGeom>
          <a:noFill/>
          <a:scene3d>
            <a:camera prst="isometricLeftDown">
              <a:rot lat="1200000" lon="1800000"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53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8F9-4EE3-FCF4-4ABD-D87624919A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9D9867-4069-3DA5-A6F8-3A030AAC75E1}"/>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78738D35-BA5C-B395-1808-A97135224481}"/>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FAA68764-1216-F980-CAD5-2F40F8BE1F22}"/>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580D50BF-8B8C-21C2-B5ED-D62F67DBCD1C}"/>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266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10347-D51B-CCFE-A484-5D0274B9BB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B0DA8EF-BDD0-62EE-8F49-A20951FDAE4D}"/>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1BB477C7-A0DD-D059-5AC1-F117B6A40BC8}"/>
              </a:ext>
            </a:extLst>
          </p:cNvPr>
          <p:cNvPicPr>
            <a:picLocks noChangeAspect="1"/>
          </p:cNvPicPr>
          <p:nvPr/>
        </p:nvPicPr>
        <p:blipFill>
          <a:blip r:embed="rId3"/>
          <a:stretch>
            <a:fillRect/>
          </a:stretch>
        </p:blipFill>
        <p:spPr>
          <a:xfrm>
            <a:off x="1332089" y="1903808"/>
            <a:ext cx="9832622" cy="3594033"/>
          </a:xfrm>
          <a:prstGeom prst="rect">
            <a:avLst/>
          </a:prstGeom>
        </p:spPr>
      </p:pic>
      <p:cxnSp>
        <p:nvCxnSpPr>
          <p:cNvPr id="7" name="Conector recto de flecha 6">
            <a:extLst>
              <a:ext uri="{FF2B5EF4-FFF2-40B4-BE49-F238E27FC236}">
                <a16:creationId xmlns:a16="http://schemas.microsoft.com/office/drawing/2014/main" id="{4F78F6CF-3BBB-9CC7-3694-5BD5413FC4FE}"/>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7CA3650A-47BA-1332-5477-94CD357E7928}"/>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3076F250-0CB4-FA10-48E7-E7C6CDE8D744}"/>
              </a:ext>
            </a:extLst>
          </p:cNvPr>
          <p:cNvGrpSpPr/>
          <p:nvPr/>
        </p:nvGrpSpPr>
        <p:grpSpPr>
          <a:xfrm>
            <a:off x="3651523" y="1833653"/>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6078344D-4992-2397-7938-36C069EFCF3F}"/>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6078344D-4992-2397-7938-36C069EFCF3F}"/>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E644934A-80AD-1781-6EE9-783A2D203737}"/>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E644934A-80AD-1781-6EE9-783A2D203737}"/>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9" name="CuadroTexto 8">
            <a:extLst>
              <a:ext uri="{FF2B5EF4-FFF2-40B4-BE49-F238E27FC236}">
                <a16:creationId xmlns:a16="http://schemas.microsoft.com/office/drawing/2014/main" id="{F84A8C54-35C3-8742-3699-01A6BE722BE9}"/>
              </a:ext>
            </a:extLst>
          </p:cNvPr>
          <p:cNvSpPr txBox="1"/>
          <p:nvPr/>
        </p:nvSpPr>
        <p:spPr>
          <a:xfrm>
            <a:off x="3857707" y="6403509"/>
            <a:ext cx="1961306" cy="369332"/>
          </a:xfrm>
          <a:prstGeom prst="rect">
            <a:avLst/>
          </a:prstGeom>
          <a:noFill/>
        </p:spPr>
        <p:txBody>
          <a:bodyPr wrap="none" rtlCol="0">
            <a:spAutoFit/>
          </a:bodyPr>
          <a:lstStyle/>
          <a:p>
            <a:pPr algn="ctr"/>
            <a:r>
              <a:rPr lang="ca-ES" b="1" u="sng" dirty="0"/>
              <a:t>NO ESTAN JUNTS</a:t>
            </a:r>
          </a:p>
        </p:txBody>
      </p:sp>
      <p:sp>
        <p:nvSpPr>
          <p:cNvPr id="11" name="Flecha: hacia abajo 10">
            <a:extLst>
              <a:ext uri="{FF2B5EF4-FFF2-40B4-BE49-F238E27FC236}">
                <a16:creationId xmlns:a16="http://schemas.microsoft.com/office/drawing/2014/main" id="{319A63E0-4577-7648-6C6F-77A4EEB7E675}"/>
              </a:ext>
            </a:extLst>
          </p:cNvPr>
          <p:cNvSpPr/>
          <p:nvPr/>
        </p:nvSpPr>
        <p:spPr>
          <a:xfrm>
            <a:off x="6392590"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Flecha: hacia abajo 11">
            <a:extLst>
              <a:ext uri="{FF2B5EF4-FFF2-40B4-BE49-F238E27FC236}">
                <a16:creationId xmlns:a16="http://schemas.microsoft.com/office/drawing/2014/main" id="{A122AF0A-52C8-8B62-79A6-132B010886F3}"/>
              </a:ext>
            </a:extLst>
          </p:cNvPr>
          <p:cNvSpPr/>
          <p:nvPr/>
        </p:nvSpPr>
        <p:spPr>
          <a:xfrm>
            <a:off x="2948471" y="5857522"/>
            <a:ext cx="194537" cy="49960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CuadroTexto 14">
            <a:extLst>
              <a:ext uri="{FF2B5EF4-FFF2-40B4-BE49-F238E27FC236}">
                <a16:creationId xmlns:a16="http://schemas.microsoft.com/office/drawing/2014/main" id="{1E7D04C4-9847-03E6-BF53-969CCEE20F98}"/>
              </a:ext>
            </a:extLst>
          </p:cNvPr>
          <p:cNvSpPr txBox="1"/>
          <p:nvPr/>
        </p:nvSpPr>
        <p:spPr>
          <a:xfrm>
            <a:off x="3272921" y="5757179"/>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6" name="CuadroTexto 15">
            <a:extLst>
              <a:ext uri="{FF2B5EF4-FFF2-40B4-BE49-F238E27FC236}">
                <a16:creationId xmlns:a16="http://schemas.microsoft.com/office/drawing/2014/main" id="{706731EA-D330-CC04-F658-91CE58113FA2}"/>
              </a:ext>
            </a:extLst>
          </p:cNvPr>
          <p:cNvSpPr txBox="1"/>
          <p:nvPr/>
        </p:nvSpPr>
        <p:spPr>
          <a:xfrm>
            <a:off x="4912063" y="5757178"/>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Tree>
    <p:extLst>
      <p:ext uri="{BB962C8B-B14F-4D97-AF65-F5344CB8AC3E}">
        <p14:creationId xmlns:p14="http://schemas.microsoft.com/office/powerpoint/2010/main" val="1787980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4C92-50FE-3389-9473-7846EC6249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166D655-4AAE-265E-B79F-2B0B603101B9}"/>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09C4462F-6D70-69C0-9EF2-E44563574E2E}"/>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59A7F942-F888-7990-DF32-B27702702F44}"/>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7BADAAFE-3236-0F86-FCE2-5CEAB39FEED4}"/>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8C1EE11B-27C3-95FA-347B-B88286832CDF}"/>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5B794605-9823-F89F-F55B-9CF633D5700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20" name="CuadroTexto 19">
            <a:extLst>
              <a:ext uri="{FF2B5EF4-FFF2-40B4-BE49-F238E27FC236}">
                <a16:creationId xmlns:a16="http://schemas.microsoft.com/office/drawing/2014/main" id="{8EF9385B-78D2-F925-22F8-A9E9B55258BA}"/>
              </a:ext>
            </a:extLst>
          </p:cNvPr>
          <p:cNvSpPr txBox="1"/>
          <p:nvPr/>
        </p:nvSpPr>
        <p:spPr>
          <a:xfrm>
            <a:off x="1535289" y="6204317"/>
            <a:ext cx="9815688" cy="523220"/>
          </a:xfrm>
          <a:prstGeom prst="rect">
            <a:avLst/>
          </a:prstGeom>
          <a:noFill/>
        </p:spPr>
        <p:txBody>
          <a:bodyPr wrap="square">
            <a:spAutoFit/>
          </a:bodyPr>
          <a:lstStyle/>
          <a:p>
            <a:r>
              <a:rPr lang="ca-ES" sz="2800" dirty="0">
                <a:latin typeface="ADLaM Display" panose="02010000000000000000" pitchFamily="2" charset="0"/>
                <a:ea typeface="ADLaM Display" panose="02010000000000000000" pitchFamily="2" charset="0"/>
                <a:cs typeface="ADLaM Display" panose="02010000000000000000" pitchFamily="2" charset="0"/>
              </a:rPr>
              <a:t>Inputs imprescindibles perquè la IA pugui aprendre</a:t>
            </a:r>
          </a:p>
        </p:txBody>
      </p:sp>
    </p:spTree>
    <p:extLst>
      <p:ext uri="{BB962C8B-B14F-4D97-AF65-F5344CB8AC3E}">
        <p14:creationId xmlns:p14="http://schemas.microsoft.com/office/powerpoint/2010/main" val="2360872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435E0-22E8-0D30-9EFB-D960F14962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E3758E-1B1B-F2AA-ED8E-FF0F68AF464B}"/>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6" name="Imagen 5">
            <a:extLst>
              <a:ext uri="{FF2B5EF4-FFF2-40B4-BE49-F238E27FC236}">
                <a16:creationId xmlns:a16="http://schemas.microsoft.com/office/drawing/2014/main" id="{4749C4C7-43FE-261D-253B-F000178C70C6}"/>
              </a:ext>
            </a:extLst>
          </p:cNvPr>
          <p:cNvPicPr>
            <a:picLocks noChangeAspect="1"/>
          </p:cNvPicPr>
          <p:nvPr/>
        </p:nvPicPr>
        <p:blipFill>
          <a:blip r:embed="rId3"/>
          <a:stretch>
            <a:fillRect/>
          </a:stretch>
        </p:blipFill>
        <p:spPr>
          <a:xfrm>
            <a:off x="1362566" y="1911711"/>
            <a:ext cx="9832622" cy="3594033"/>
          </a:xfrm>
          <a:prstGeom prst="rect">
            <a:avLst/>
          </a:prstGeom>
        </p:spPr>
      </p:pic>
      <p:cxnSp>
        <p:nvCxnSpPr>
          <p:cNvPr id="7" name="Conector recto de flecha 6">
            <a:extLst>
              <a:ext uri="{FF2B5EF4-FFF2-40B4-BE49-F238E27FC236}">
                <a16:creationId xmlns:a16="http://schemas.microsoft.com/office/drawing/2014/main" id="{F75C766B-AFE7-46B5-4B76-57E25D613FDC}"/>
              </a:ext>
            </a:extLst>
          </p:cNvPr>
          <p:cNvCxnSpPr>
            <a:cxnSpLocks/>
          </p:cNvCxnSpPr>
          <p:nvPr/>
        </p:nvCxnSpPr>
        <p:spPr>
          <a:xfrm>
            <a:off x="1332089" y="1899794"/>
            <a:ext cx="10509956" cy="0"/>
          </a:xfrm>
          <a:prstGeom prst="straightConnector1">
            <a:avLst/>
          </a:prstGeom>
          <a:ln w="762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 name="Conector recto de flecha 7">
            <a:extLst>
              <a:ext uri="{FF2B5EF4-FFF2-40B4-BE49-F238E27FC236}">
                <a16:creationId xmlns:a16="http://schemas.microsoft.com/office/drawing/2014/main" id="{2339409E-6E52-A3E4-293D-A5F441FF9455}"/>
              </a:ext>
            </a:extLst>
          </p:cNvPr>
          <p:cNvCxnSpPr>
            <a:cxnSpLocks/>
          </p:cNvCxnSpPr>
          <p:nvPr/>
        </p:nvCxnSpPr>
        <p:spPr>
          <a:xfrm>
            <a:off x="1332089" y="1899794"/>
            <a:ext cx="0" cy="404111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5" name="Grupo 4">
            <a:extLst>
              <a:ext uri="{FF2B5EF4-FFF2-40B4-BE49-F238E27FC236}">
                <a16:creationId xmlns:a16="http://schemas.microsoft.com/office/drawing/2014/main" id="{7E349F28-FBEF-7858-F3CB-07DC660FB657}"/>
              </a:ext>
            </a:extLst>
          </p:cNvPr>
          <p:cNvGrpSpPr/>
          <p:nvPr/>
        </p:nvGrpSpPr>
        <p:grpSpPr>
          <a:xfrm>
            <a:off x="6278877" y="1811476"/>
            <a:ext cx="2521080" cy="3600360"/>
            <a:chOff x="3600124" y="2053924"/>
            <a:chExt cx="2521080" cy="3600360"/>
          </a:xfrm>
        </p:grpSpPr>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365F550E-DC4C-F9C5-E3B1-B618F3202DEE}"/>
                    </a:ext>
                  </a:extLst>
                </p14:cNvPr>
                <p14:cNvContentPartPr/>
                <p14:nvPr/>
              </p14:nvContentPartPr>
              <p14:xfrm>
                <a:off x="3600124" y="2221324"/>
                <a:ext cx="2521080" cy="3432960"/>
              </p14:xfrm>
            </p:contentPart>
          </mc:Choice>
          <mc:Fallback xmlns="">
            <p:pic>
              <p:nvPicPr>
                <p:cNvPr id="3" name="Entrada de lápiz 2">
                  <a:extLst>
                    <a:ext uri="{FF2B5EF4-FFF2-40B4-BE49-F238E27FC236}">
                      <a16:creationId xmlns:a16="http://schemas.microsoft.com/office/drawing/2014/main" id="{365F550E-DC4C-F9C5-E3B1-B618F3202DEE}"/>
                    </a:ext>
                  </a:extLst>
                </p:cNvPr>
                <p:cNvPicPr/>
                <p:nvPr/>
              </p:nvPicPr>
              <p:blipFill>
                <a:blip r:embed="rId5"/>
                <a:stretch>
                  <a:fillRect/>
                </a:stretch>
              </p:blipFill>
              <p:spPr>
                <a:xfrm>
                  <a:off x="3537124" y="2158324"/>
                  <a:ext cx="2646720" cy="355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7F6D1447-EE18-1FCA-7098-AA1772FBEEF1}"/>
                    </a:ext>
                  </a:extLst>
                </p14:cNvPr>
                <p14:cNvContentPartPr/>
                <p14:nvPr/>
              </p14:nvContentPartPr>
              <p14:xfrm>
                <a:off x="4142644" y="2053924"/>
                <a:ext cx="530640" cy="373320"/>
              </p14:xfrm>
            </p:contentPart>
          </mc:Choice>
          <mc:Fallback xmlns="">
            <p:pic>
              <p:nvPicPr>
                <p:cNvPr id="4" name="Entrada de lápiz 3">
                  <a:extLst>
                    <a:ext uri="{FF2B5EF4-FFF2-40B4-BE49-F238E27FC236}">
                      <a16:creationId xmlns:a16="http://schemas.microsoft.com/office/drawing/2014/main" id="{7F6D1447-EE18-1FCA-7098-AA1772FBEEF1}"/>
                    </a:ext>
                  </a:extLst>
                </p:cNvPr>
                <p:cNvPicPr/>
                <p:nvPr/>
              </p:nvPicPr>
              <p:blipFill>
                <a:blip r:embed="rId7"/>
                <a:stretch>
                  <a:fillRect/>
                </a:stretch>
              </p:blipFill>
              <p:spPr>
                <a:xfrm>
                  <a:off x="4080004" y="1990924"/>
                  <a:ext cx="656280" cy="498960"/>
                </a:xfrm>
                <a:prstGeom prst="rect">
                  <a:avLst/>
                </a:prstGeom>
              </p:spPr>
            </p:pic>
          </mc:Fallback>
        </mc:AlternateContent>
      </p:grpSp>
      <p:sp>
        <p:nvSpPr>
          <p:cNvPr id="11" name="CuadroTexto 10">
            <a:extLst>
              <a:ext uri="{FF2B5EF4-FFF2-40B4-BE49-F238E27FC236}">
                <a16:creationId xmlns:a16="http://schemas.microsoft.com/office/drawing/2014/main" id="{10A4F99A-EF70-09F4-EB13-0DEB51941D45}"/>
              </a:ext>
            </a:extLst>
          </p:cNvPr>
          <p:cNvSpPr txBox="1"/>
          <p:nvPr/>
        </p:nvSpPr>
        <p:spPr>
          <a:xfrm>
            <a:off x="7112614" y="5587703"/>
            <a:ext cx="513282" cy="830997"/>
          </a:xfrm>
          <a:prstGeom prst="rect">
            <a:avLst/>
          </a:prstGeom>
          <a:noFill/>
        </p:spPr>
        <p:txBody>
          <a:bodyPr wrap="none" rtlCol="0">
            <a:spAutoFit/>
          </a:bodyPr>
          <a:lstStyle/>
          <a:p>
            <a:r>
              <a:rPr lang="es-ES" sz="4800" dirty="0"/>
              <a:t>+</a:t>
            </a:r>
            <a:endParaRPr lang="ca-ES" sz="4800" dirty="0"/>
          </a:p>
        </p:txBody>
      </p:sp>
      <p:sp>
        <p:nvSpPr>
          <p:cNvPr id="12" name="CuadroTexto 11">
            <a:extLst>
              <a:ext uri="{FF2B5EF4-FFF2-40B4-BE49-F238E27FC236}">
                <a16:creationId xmlns:a16="http://schemas.microsoft.com/office/drawing/2014/main" id="{7048DB68-DBFB-E356-4FC0-25F5D9DA54EE}"/>
              </a:ext>
            </a:extLst>
          </p:cNvPr>
          <p:cNvSpPr txBox="1"/>
          <p:nvPr/>
        </p:nvSpPr>
        <p:spPr>
          <a:xfrm>
            <a:off x="8219965" y="6374959"/>
            <a:ext cx="1984839" cy="369332"/>
          </a:xfrm>
          <a:prstGeom prst="rect">
            <a:avLst/>
          </a:prstGeom>
          <a:noFill/>
        </p:spPr>
        <p:txBody>
          <a:bodyPr wrap="none" rtlCol="0">
            <a:spAutoFit/>
          </a:bodyPr>
          <a:lstStyle/>
          <a:p>
            <a:pPr algn="ctr"/>
            <a:r>
              <a:rPr lang="ca-ES" b="1" u="sng" dirty="0"/>
              <a:t>ESTAN SEPARATS</a:t>
            </a:r>
          </a:p>
        </p:txBody>
      </p:sp>
      <p:sp>
        <p:nvSpPr>
          <p:cNvPr id="13" name="Flecha: hacia abajo 12">
            <a:extLst>
              <a:ext uri="{FF2B5EF4-FFF2-40B4-BE49-F238E27FC236}">
                <a16:creationId xmlns:a16="http://schemas.microsoft.com/office/drawing/2014/main" id="{0148BF60-1282-A792-ED8B-B27D23F98EF4}"/>
              </a:ext>
            </a:extLst>
          </p:cNvPr>
          <p:cNvSpPr/>
          <p:nvPr/>
        </p:nvSpPr>
        <p:spPr>
          <a:xfrm rot="10800000">
            <a:off x="10665374" y="5748842"/>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Flecha: hacia abajo 13">
            <a:extLst>
              <a:ext uri="{FF2B5EF4-FFF2-40B4-BE49-F238E27FC236}">
                <a16:creationId xmlns:a16="http://schemas.microsoft.com/office/drawing/2014/main" id="{CC111511-3D4E-CC02-3707-D8838454C8B5}"/>
              </a:ext>
            </a:extLst>
          </p:cNvPr>
          <p:cNvSpPr/>
          <p:nvPr/>
        </p:nvSpPr>
        <p:spPr>
          <a:xfrm rot="10800000">
            <a:off x="3563907" y="5753401"/>
            <a:ext cx="194537" cy="499602"/>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CuadroTexto 16">
            <a:extLst>
              <a:ext uri="{FF2B5EF4-FFF2-40B4-BE49-F238E27FC236}">
                <a16:creationId xmlns:a16="http://schemas.microsoft.com/office/drawing/2014/main" id="{8F7FC768-2A89-1AE5-8F08-2BA822AB016F}"/>
              </a:ext>
            </a:extLst>
          </p:cNvPr>
          <p:cNvSpPr txBox="1"/>
          <p:nvPr/>
        </p:nvSpPr>
        <p:spPr>
          <a:xfrm>
            <a:off x="3892681" y="5653273"/>
            <a:ext cx="1491736" cy="646331"/>
          </a:xfrm>
          <a:prstGeom prst="rect">
            <a:avLst/>
          </a:prstGeom>
          <a:noFill/>
          <a:ln w="76200">
            <a:solidFill>
              <a:srgbClr val="FF0000"/>
            </a:solidFill>
          </a:ln>
        </p:spPr>
        <p:txBody>
          <a:bodyPr wrap="square">
            <a:spAutoFit/>
          </a:bodyPr>
          <a:lstStyle/>
          <a:p>
            <a:r>
              <a:rPr lang="ca-ES" dirty="0">
                <a:latin typeface="Aharoni" panose="02010803020104030203" pitchFamily="2" charset="-79"/>
                <a:cs typeface="Aharoni" panose="02010803020104030203" pitchFamily="2" charset="-79"/>
              </a:rPr>
              <a:t>Posició Y de l’ocell </a:t>
            </a:r>
          </a:p>
        </p:txBody>
      </p:sp>
      <p:sp>
        <p:nvSpPr>
          <p:cNvPr id="18" name="CuadroTexto 17">
            <a:extLst>
              <a:ext uri="{FF2B5EF4-FFF2-40B4-BE49-F238E27FC236}">
                <a16:creationId xmlns:a16="http://schemas.microsoft.com/office/drawing/2014/main" id="{F67D3794-E740-01DC-9220-381FFA20330E}"/>
              </a:ext>
            </a:extLst>
          </p:cNvPr>
          <p:cNvSpPr txBox="1"/>
          <p:nvPr/>
        </p:nvSpPr>
        <p:spPr>
          <a:xfrm>
            <a:off x="5531823" y="5653272"/>
            <a:ext cx="1333121" cy="646331"/>
          </a:xfrm>
          <a:prstGeom prst="rect">
            <a:avLst/>
          </a:prstGeom>
          <a:noFill/>
          <a:ln w="76200">
            <a:solidFill>
              <a:srgbClr val="7030A0"/>
            </a:solidFill>
          </a:ln>
        </p:spPr>
        <p:txBody>
          <a:bodyPr wrap="square">
            <a:spAutoFit/>
          </a:bodyPr>
          <a:lstStyle/>
          <a:p>
            <a:r>
              <a:rPr lang="ca-ES" dirty="0">
                <a:latin typeface="Aharoni" panose="02010803020104030203" pitchFamily="2" charset="-79"/>
                <a:cs typeface="Aharoni" panose="02010803020104030203" pitchFamily="2" charset="-79"/>
              </a:rPr>
              <a:t>Posició Y del forat</a:t>
            </a:r>
          </a:p>
        </p:txBody>
      </p:sp>
      <p:sp>
        <p:nvSpPr>
          <p:cNvPr id="19" name="CuadroTexto 18">
            <a:extLst>
              <a:ext uri="{FF2B5EF4-FFF2-40B4-BE49-F238E27FC236}">
                <a16:creationId xmlns:a16="http://schemas.microsoft.com/office/drawing/2014/main" id="{0267AA40-7FA7-0481-8D7E-E6341F3DDADA}"/>
              </a:ext>
            </a:extLst>
          </p:cNvPr>
          <p:cNvSpPr txBox="1"/>
          <p:nvPr/>
        </p:nvSpPr>
        <p:spPr>
          <a:xfrm>
            <a:off x="4237077" y="6321809"/>
            <a:ext cx="1961306" cy="369332"/>
          </a:xfrm>
          <a:prstGeom prst="rect">
            <a:avLst/>
          </a:prstGeom>
          <a:noFill/>
        </p:spPr>
        <p:txBody>
          <a:bodyPr wrap="none" rtlCol="0">
            <a:spAutoFit/>
          </a:bodyPr>
          <a:lstStyle/>
          <a:p>
            <a:pPr algn="ctr"/>
            <a:r>
              <a:rPr lang="ca-ES" b="1" u="sng" dirty="0"/>
              <a:t>NO ESTAN JUNTS</a:t>
            </a:r>
          </a:p>
        </p:txBody>
      </p:sp>
      <p:sp>
        <p:nvSpPr>
          <p:cNvPr id="20" name="CuadroTexto 19">
            <a:extLst>
              <a:ext uri="{FF2B5EF4-FFF2-40B4-BE49-F238E27FC236}">
                <a16:creationId xmlns:a16="http://schemas.microsoft.com/office/drawing/2014/main" id="{238A7B28-7FC5-3728-97F3-225DB238438D}"/>
              </a:ext>
            </a:extLst>
          </p:cNvPr>
          <p:cNvSpPr txBox="1"/>
          <p:nvPr/>
        </p:nvSpPr>
        <p:spPr>
          <a:xfrm>
            <a:off x="7764865" y="5675478"/>
            <a:ext cx="1303866" cy="646331"/>
          </a:xfrm>
          <a:prstGeom prst="rect">
            <a:avLst/>
          </a:prstGeom>
          <a:noFill/>
          <a:ln w="76200">
            <a:solidFill>
              <a:schemeClr val="accent5">
                <a:lumMod val="40000"/>
                <a:lumOff val="60000"/>
              </a:schemeClr>
            </a:solidFill>
          </a:ln>
        </p:spPr>
        <p:txBody>
          <a:bodyPr wrap="square">
            <a:spAutoFit/>
          </a:bodyPr>
          <a:lstStyle/>
          <a:p>
            <a:r>
              <a:rPr lang="ca-ES" dirty="0">
                <a:latin typeface="Aharoni" panose="02010803020104030203" pitchFamily="2" charset="-79"/>
                <a:cs typeface="Aharoni" panose="02010803020104030203" pitchFamily="2" charset="-79"/>
              </a:rPr>
              <a:t>Posició X del forat</a:t>
            </a:r>
          </a:p>
        </p:txBody>
      </p:sp>
      <p:sp>
        <p:nvSpPr>
          <p:cNvPr id="21" name="CuadroTexto 20">
            <a:extLst>
              <a:ext uri="{FF2B5EF4-FFF2-40B4-BE49-F238E27FC236}">
                <a16:creationId xmlns:a16="http://schemas.microsoft.com/office/drawing/2014/main" id="{8F677B49-A723-D473-C20D-14993BEF3F30}"/>
              </a:ext>
            </a:extLst>
          </p:cNvPr>
          <p:cNvSpPr txBox="1"/>
          <p:nvPr/>
        </p:nvSpPr>
        <p:spPr>
          <a:xfrm>
            <a:off x="9172014" y="5675478"/>
            <a:ext cx="1387831" cy="646331"/>
          </a:xfrm>
          <a:prstGeom prst="rect">
            <a:avLst/>
          </a:prstGeom>
          <a:noFill/>
          <a:ln w="76200">
            <a:solidFill>
              <a:schemeClr val="accent3">
                <a:lumMod val="60000"/>
                <a:lumOff val="40000"/>
              </a:schemeClr>
            </a:solidFill>
          </a:ln>
        </p:spPr>
        <p:txBody>
          <a:bodyPr wrap="square">
            <a:spAutoFit/>
          </a:bodyPr>
          <a:lstStyle/>
          <a:p>
            <a:r>
              <a:rPr lang="ca-ES" dirty="0">
                <a:latin typeface="Aharoni" panose="02010803020104030203" pitchFamily="2" charset="-79"/>
                <a:cs typeface="Aharoni" panose="02010803020104030203" pitchFamily="2" charset="-79"/>
              </a:rPr>
              <a:t>Velocitat Y de l’ocell </a:t>
            </a:r>
          </a:p>
        </p:txBody>
      </p:sp>
    </p:spTree>
    <p:extLst>
      <p:ext uri="{BB962C8B-B14F-4D97-AF65-F5344CB8AC3E}">
        <p14:creationId xmlns:p14="http://schemas.microsoft.com/office/powerpoint/2010/main" val="420509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
        <p:nvSpPr>
          <p:cNvPr id="3" name="Rectángulo: esquinas redondeadas 2">
            <a:extLst>
              <a:ext uri="{FF2B5EF4-FFF2-40B4-BE49-F238E27FC236}">
                <a16:creationId xmlns:a16="http://schemas.microsoft.com/office/drawing/2014/main" id="{E552365D-9E20-B3E3-C971-EA6EE91ACB77}"/>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NO ESTRUCTURALS</a:t>
            </a:r>
          </a:p>
        </p:txBody>
      </p:sp>
    </p:spTree>
    <p:extLst>
      <p:ext uri="{BB962C8B-B14F-4D97-AF65-F5344CB8AC3E}">
        <p14:creationId xmlns:p14="http://schemas.microsoft.com/office/powerpoint/2010/main" val="31857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42F6-73B3-68DC-8B96-0BCDF0D9D6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09F2C5-9F6A-5CBA-56A3-5806A0C31644}"/>
              </a:ext>
            </a:extLst>
          </p:cNvPr>
          <p:cNvSpPr>
            <a:spLocks noGrp="1"/>
          </p:cNvSpPr>
          <p:nvPr>
            <p:ph type="ctrTitle"/>
          </p:nvPr>
        </p:nvSpPr>
        <p:spPr>
          <a:xfrm>
            <a:off x="1111955" y="-10260"/>
            <a:ext cx="9968089" cy="1093990"/>
          </a:xfrm>
        </p:spPr>
        <p:txBody>
          <a:bodyPr>
            <a:noAutofit/>
          </a:bodyPr>
          <a:lstStyle/>
          <a:p>
            <a:r>
              <a:rPr lang="es-ES" sz="5400" dirty="0">
                <a:latin typeface="Aharoni" panose="02010803020104030203" pitchFamily="2" charset="-79"/>
                <a:cs typeface="Aharoni" panose="02010803020104030203" pitchFamily="2" charset="-79"/>
              </a:rPr>
              <a:t>MÉS ANÀLISI DE LES DADES</a:t>
            </a:r>
            <a:endParaRPr lang="ca-ES" sz="5400" dirty="0">
              <a:latin typeface="Aharoni" panose="02010803020104030203" pitchFamily="2" charset="-79"/>
              <a:cs typeface="Aharoni" panose="02010803020104030203" pitchFamily="2" charset="-79"/>
            </a:endParaRPr>
          </a:p>
        </p:txBody>
      </p:sp>
      <p:pic>
        <p:nvPicPr>
          <p:cNvPr id="11" name="Imagen 10">
            <a:extLst>
              <a:ext uri="{FF2B5EF4-FFF2-40B4-BE49-F238E27FC236}">
                <a16:creationId xmlns:a16="http://schemas.microsoft.com/office/drawing/2014/main" id="{ABBC472A-3792-4D02-2EA9-58DF56C8BF14}"/>
              </a:ext>
            </a:extLst>
          </p:cNvPr>
          <p:cNvPicPr>
            <a:picLocks noChangeAspect="1"/>
          </p:cNvPicPr>
          <p:nvPr/>
        </p:nvPicPr>
        <p:blipFill>
          <a:blip r:embed="rId3"/>
          <a:stretch>
            <a:fillRect/>
          </a:stretch>
        </p:blipFill>
        <p:spPr>
          <a:xfrm>
            <a:off x="4504266" y="1408642"/>
            <a:ext cx="3414187" cy="4653635"/>
          </a:xfrm>
          <a:prstGeom prst="rect">
            <a:avLst/>
          </a:prstGeom>
        </p:spPr>
      </p:pic>
      <p:sp>
        <p:nvSpPr>
          <p:cNvPr id="13" name="CuadroTexto 12">
            <a:extLst>
              <a:ext uri="{FF2B5EF4-FFF2-40B4-BE49-F238E27FC236}">
                <a16:creationId xmlns:a16="http://schemas.microsoft.com/office/drawing/2014/main" id="{41856647-DEA0-60FA-505B-991BD9651AE7}"/>
              </a:ext>
            </a:extLst>
          </p:cNvPr>
          <p:cNvSpPr txBox="1"/>
          <p:nvPr/>
        </p:nvSpPr>
        <p:spPr>
          <a:xfrm>
            <a:off x="1896534" y="1758679"/>
            <a:ext cx="2065867" cy="1077218"/>
          </a:xfrm>
          <a:prstGeom prst="rect">
            <a:avLst/>
          </a:prstGeom>
          <a:noFill/>
          <a:ln w="76200">
            <a:solidFill>
              <a:srgbClr val="FF0000"/>
            </a:solidFill>
          </a:ln>
        </p:spPr>
        <p:txBody>
          <a:bodyPr wrap="square">
            <a:spAutoFit/>
          </a:bodyPr>
          <a:lstStyle/>
          <a:p>
            <a:r>
              <a:rPr lang="ca-ES" sz="3200" dirty="0">
                <a:latin typeface="Aharoni" panose="02010803020104030203" pitchFamily="2" charset="-79"/>
                <a:cs typeface="Aharoni" panose="02010803020104030203" pitchFamily="2" charset="-79"/>
              </a:rPr>
              <a:t>Posició Y de l’ocell </a:t>
            </a:r>
          </a:p>
        </p:txBody>
      </p:sp>
      <p:cxnSp>
        <p:nvCxnSpPr>
          <p:cNvPr id="15" name="Conector recto 14">
            <a:extLst>
              <a:ext uri="{FF2B5EF4-FFF2-40B4-BE49-F238E27FC236}">
                <a16:creationId xmlns:a16="http://schemas.microsoft.com/office/drawing/2014/main" id="{23FDFBEA-4041-DACD-5DA1-1FFC06A78471}"/>
              </a:ext>
            </a:extLst>
          </p:cNvPr>
          <p:cNvCxnSpPr/>
          <p:nvPr/>
        </p:nvCxnSpPr>
        <p:spPr>
          <a:xfrm>
            <a:off x="5034844" y="2297288"/>
            <a:ext cx="0" cy="2957688"/>
          </a:xfrm>
          <a:prstGeom prst="line">
            <a:avLst/>
          </a:prstGeom>
          <a:ln w="76200">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16" name="Conector recto 15">
            <a:extLst>
              <a:ext uri="{FF2B5EF4-FFF2-40B4-BE49-F238E27FC236}">
                <a16:creationId xmlns:a16="http://schemas.microsoft.com/office/drawing/2014/main" id="{0EEB6A00-56F5-7955-A557-CC01D8DF739E}"/>
              </a:ext>
            </a:extLst>
          </p:cNvPr>
          <p:cNvCxnSpPr>
            <a:cxnSpLocks/>
          </p:cNvCxnSpPr>
          <p:nvPr/>
        </p:nvCxnSpPr>
        <p:spPr>
          <a:xfrm>
            <a:off x="7388577" y="3939822"/>
            <a:ext cx="0" cy="1315154"/>
          </a:xfrm>
          <a:prstGeom prst="line">
            <a:avLst/>
          </a:prstGeom>
          <a:ln w="76200">
            <a:solidFill>
              <a:srgbClr val="7030A0"/>
            </a:solidFill>
            <a:prstDash val="sysDot"/>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FEF3095E-3A45-1EA9-4EBB-B58E56854582}"/>
              </a:ext>
            </a:extLst>
          </p:cNvPr>
          <p:cNvSpPr txBox="1"/>
          <p:nvPr/>
        </p:nvSpPr>
        <p:spPr>
          <a:xfrm>
            <a:off x="8561918" y="3401213"/>
            <a:ext cx="2065867" cy="1077218"/>
          </a:xfrm>
          <a:prstGeom prst="rect">
            <a:avLst/>
          </a:prstGeom>
          <a:noFill/>
          <a:ln w="76200">
            <a:solidFill>
              <a:srgbClr val="7030A0"/>
            </a:solidFill>
          </a:ln>
        </p:spPr>
        <p:txBody>
          <a:bodyPr wrap="square">
            <a:spAutoFit/>
          </a:bodyPr>
          <a:lstStyle/>
          <a:p>
            <a:r>
              <a:rPr lang="ca-ES" sz="3200" dirty="0">
                <a:latin typeface="Aharoni" panose="02010803020104030203" pitchFamily="2" charset="-79"/>
                <a:cs typeface="Aharoni" panose="02010803020104030203" pitchFamily="2" charset="-79"/>
              </a:rPr>
              <a:t>Posició Y del forat</a:t>
            </a:r>
          </a:p>
        </p:txBody>
      </p:sp>
      <p:sp>
        <p:nvSpPr>
          <p:cNvPr id="3" name="CuadroTexto 2">
            <a:extLst>
              <a:ext uri="{FF2B5EF4-FFF2-40B4-BE49-F238E27FC236}">
                <a16:creationId xmlns:a16="http://schemas.microsoft.com/office/drawing/2014/main" id="{6F704CE5-F4D9-A55A-A988-92031EA0662E}"/>
              </a:ext>
            </a:extLst>
          </p:cNvPr>
          <p:cNvSpPr txBox="1"/>
          <p:nvPr/>
        </p:nvSpPr>
        <p:spPr>
          <a:xfrm>
            <a:off x="8561917" y="4620471"/>
            <a:ext cx="2065867" cy="1077218"/>
          </a:xfrm>
          <a:prstGeom prst="rect">
            <a:avLst/>
          </a:prstGeom>
          <a:noFill/>
          <a:ln w="76200">
            <a:solidFill>
              <a:schemeClr val="accent5">
                <a:lumMod val="40000"/>
                <a:lumOff val="60000"/>
              </a:schemeClr>
            </a:solidFill>
          </a:ln>
        </p:spPr>
        <p:txBody>
          <a:bodyPr wrap="square">
            <a:spAutoFit/>
          </a:bodyPr>
          <a:lstStyle/>
          <a:p>
            <a:r>
              <a:rPr lang="ca-ES" sz="3200" dirty="0">
                <a:latin typeface="Aharoni" panose="02010803020104030203" pitchFamily="2" charset="-79"/>
                <a:cs typeface="Aharoni" panose="02010803020104030203" pitchFamily="2" charset="-79"/>
              </a:rPr>
              <a:t>Posició X del forat</a:t>
            </a:r>
          </a:p>
        </p:txBody>
      </p:sp>
      <p:cxnSp>
        <p:nvCxnSpPr>
          <p:cNvPr id="4" name="Conector recto 3">
            <a:extLst>
              <a:ext uri="{FF2B5EF4-FFF2-40B4-BE49-F238E27FC236}">
                <a16:creationId xmlns:a16="http://schemas.microsoft.com/office/drawing/2014/main" id="{E53503AD-7CA6-EEBC-8EA2-A29C7B927C0C}"/>
              </a:ext>
            </a:extLst>
          </p:cNvPr>
          <p:cNvCxnSpPr>
            <a:cxnSpLocks/>
          </p:cNvCxnSpPr>
          <p:nvPr/>
        </p:nvCxnSpPr>
        <p:spPr>
          <a:xfrm flipH="1">
            <a:off x="4504266" y="3939822"/>
            <a:ext cx="2884311" cy="0"/>
          </a:xfrm>
          <a:prstGeom prst="line">
            <a:avLst/>
          </a:prstGeom>
          <a:ln w="76200">
            <a:solidFill>
              <a:schemeClr val="accent5">
                <a:lumMod val="40000"/>
                <a:lumOff val="60000"/>
              </a:schemeClr>
            </a:solidFill>
            <a:prstDash val="sysDot"/>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65AF2DA3-1D10-28DB-DD0A-08DA340B089F}"/>
              </a:ext>
            </a:extLst>
          </p:cNvPr>
          <p:cNvSpPr txBox="1"/>
          <p:nvPr/>
        </p:nvSpPr>
        <p:spPr>
          <a:xfrm>
            <a:off x="1660169" y="2977937"/>
            <a:ext cx="2314222" cy="1077218"/>
          </a:xfrm>
          <a:prstGeom prst="rect">
            <a:avLst/>
          </a:prstGeom>
          <a:noFill/>
          <a:ln w="76200">
            <a:solidFill>
              <a:schemeClr val="accent3">
                <a:lumMod val="60000"/>
                <a:lumOff val="40000"/>
              </a:schemeClr>
            </a:solidFill>
          </a:ln>
        </p:spPr>
        <p:txBody>
          <a:bodyPr wrap="square">
            <a:spAutoFit/>
          </a:bodyPr>
          <a:lstStyle/>
          <a:p>
            <a:r>
              <a:rPr lang="ca-ES" sz="3200" dirty="0">
                <a:latin typeface="Aharoni" panose="02010803020104030203" pitchFamily="2" charset="-79"/>
                <a:cs typeface="Aharoni" panose="02010803020104030203" pitchFamily="2" charset="-79"/>
              </a:rPr>
              <a:t>Velocitat Y de l’ocell </a:t>
            </a:r>
          </a:p>
        </p:txBody>
      </p:sp>
      <p:cxnSp>
        <p:nvCxnSpPr>
          <p:cNvPr id="10" name="Conector recto de flecha 9">
            <a:extLst>
              <a:ext uri="{FF2B5EF4-FFF2-40B4-BE49-F238E27FC236}">
                <a16:creationId xmlns:a16="http://schemas.microsoft.com/office/drawing/2014/main" id="{9875EF3E-55FD-74BE-75A9-C4C47750B2A7}"/>
              </a:ext>
            </a:extLst>
          </p:cNvPr>
          <p:cNvCxnSpPr/>
          <p:nvPr/>
        </p:nvCxnSpPr>
        <p:spPr>
          <a:xfrm>
            <a:off x="5396089" y="1648177"/>
            <a:ext cx="0" cy="903111"/>
          </a:xfrm>
          <a:prstGeom prst="straightConnector1">
            <a:avLst/>
          </a:prstGeom>
          <a:ln w="57150">
            <a:solidFill>
              <a:srgbClr val="00B05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9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5DF3E-C99C-F05E-A153-BF27FD2C617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E5A1E4F-8254-73EE-BD9C-3D5E861AA2B7}"/>
              </a:ext>
            </a:extLst>
          </p:cNvPr>
          <p:cNvSpPr>
            <a:spLocks noGrp="1"/>
          </p:cNvSpPr>
          <p:nvPr>
            <p:ph type="ctrTitle"/>
          </p:nvPr>
        </p:nvSpPr>
        <p:spPr>
          <a:xfrm>
            <a:off x="821267" y="2187698"/>
            <a:ext cx="10549466" cy="2799127"/>
          </a:xfrm>
        </p:spPr>
        <p:txBody>
          <a:bodyPr>
            <a:noAutofit/>
          </a:bodyPr>
          <a:lstStyle/>
          <a:p>
            <a:r>
              <a:rPr lang="es-ES" sz="8800" dirty="0">
                <a:latin typeface="Aharoni" panose="02010803020104030203" pitchFamily="2" charset="-79"/>
                <a:cs typeface="Aharoni" panose="02010803020104030203" pitchFamily="2" charset="-79"/>
              </a:rPr>
              <a:t>PERQUÈ ANALITZAR AIXÒ</a:t>
            </a:r>
            <a:r>
              <a:rPr lang="es-ES" sz="13800" dirty="0">
                <a:latin typeface="Aharoni" panose="02010803020104030203" pitchFamily="2" charset="-79"/>
                <a:cs typeface="Aharoni" panose="02010803020104030203" pitchFamily="2" charset="-79"/>
              </a:rPr>
              <a:t>?</a:t>
            </a:r>
            <a:endParaRPr lang="ca-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3711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1A4E-8D08-15B4-EF64-34F8326CAB0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D50F25DA-8CC3-35DD-5552-2AC7EC308B62}"/>
              </a:ext>
            </a:extLst>
          </p:cNvPr>
          <p:cNvPicPr>
            <a:picLocks noChangeAspect="1"/>
          </p:cNvPicPr>
          <p:nvPr/>
        </p:nvPicPr>
        <p:blipFill>
          <a:blip r:embed="rId3">
            <a:extLst>
              <a:ext uri="{28A0092B-C50C-407E-A947-70E740481C1C}">
                <a14:useLocalDpi xmlns:a14="http://schemas.microsoft.com/office/drawing/2010/main" val="0"/>
              </a:ext>
            </a:extLst>
          </a:blip>
          <a:srcRect l="5337" t="17684" r="11487" b="12846"/>
          <a:stretch/>
        </p:blipFill>
        <p:spPr>
          <a:xfrm>
            <a:off x="1769056" y="2728308"/>
            <a:ext cx="9023122" cy="2729870"/>
          </a:xfrm>
          <a:prstGeom prst="rect">
            <a:avLst/>
          </a:prstGeom>
        </p:spPr>
      </p:pic>
      <p:sp>
        <p:nvSpPr>
          <p:cNvPr id="11" name="Rectángulo: esquinas redondeadas 10">
            <a:extLst>
              <a:ext uri="{FF2B5EF4-FFF2-40B4-BE49-F238E27FC236}">
                <a16:creationId xmlns:a16="http://schemas.microsoft.com/office/drawing/2014/main" id="{2FDC32F1-0E44-0F6A-6948-179ED882AA86}"/>
              </a:ext>
            </a:extLst>
          </p:cNvPr>
          <p:cNvSpPr/>
          <p:nvPr/>
        </p:nvSpPr>
        <p:spPr>
          <a:xfrm>
            <a:off x="246409" y="3323166"/>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2945D5A-2DA3-A4D6-EA59-976885917711}"/>
              </a:ext>
            </a:extLst>
          </p:cNvPr>
          <p:cNvSpPr/>
          <p:nvPr/>
        </p:nvSpPr>
        <p:spPr>
          <a:xfrm>
            <a:off x="5736066" y="5878548"/>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C1FE6F1C-58DA-BF23-6F62-4CF51BE3703C}"/>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98253A80-7F22-D53F-11B8-9D793BF1403C}"/>
              </a:ext>
            </a:extLst>
          </p:cNvPr>
          <p:cNvCxnSpPr/>
          <p:nvPr/>
        </p:nvCxnSpPr>
        <p:spPr>
          <a:xfrm>
            <a:off x="6748362" y="1399822"/>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1A087757-C028-BB8D-3DDC-E78AE8CA2F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91162" y="942622"/>
            <a:ext cx="914400" cy="914400"/>
          </a:xfrm>
          <a:prstGeom prst="rect">
            <a:avLst/>
          </a:prstGeom>
        </p:spPr>
      </p:pic>
      <p:sp>
        <p:nvSpPr>
          <p:cNvPr id="9" name="Flecha: hacia la izquierda 8">
            <a:extLst>
              <a:ext uri="{FF2B5EF4-FFF2-40B4-BE49-F238E27FC236}">
                <a16:creationId xmlns:a16="http://schemas.microsoft.com/office/drawing/2014/main" id="{CFC000D9-AE96-CC8C-1BC6-CD30BB928E5C}"/>
              </a:ext>
            </a:extLst>
          </p:cNvPr>
          <p:cNvSpPr/>
          <p:nvPr/>
        </p:nvSpPr>
        <p:spPr>
          <a:xfrm>
            <a:off x="7450667" y="904592"/>
            <a:ext cx="2262221" cy="824470"/>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 dirty="0"/>
              <a:t>PREDICCIÓ</a:t>
            </a:r>
            <a:endParaRPr lang="ca-ES" dirty="0"/>
          </a:p>
        </p:txBody>
      </p:sp>
    </p:spTree>
    <p:extLst>
      <p:ext uri="{BB962C8B-B14F-4D97-AF65-F5344CB8AC3E}">
        <p14:creationId xmlns:p14="http://schemas.microsoft.com/office/powerpoint/2010/main" val="1304711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45DE0-81AB-655D-95FD-01067231844A}"/>
            </a:ext>
          </a:extLst>
        </p:cNvPr>
        <p:cNvGrpSpPr/>
        <p:nvPr/>
      </p:nvGrpSpPr>
      <p:grpSpPr>
        <a:xfrm>
          <a:off x="0" y="0"/>
          <a:ext cx="0" cy="0"/>
          <a:chOff x="0" y="0"/>
          <a:chExt cx="0" cy="0"/>
        </a:xfrm>
      </p:grpSpPr>
      <p:pic>
        <p:nvPicPr>
          <p:cNvPr id="7" name="Imagen 6" descr="Interfaz de usuario gráfica, Aplicación, Correo electrónico&#10;&#10;Descripción generada automáticamente">
            <a:extLst>
              <a:ext uri="{FF2B5EF4-FFF2-40B4-BE49-F238E27FC236}">
                <a16:creationId xmlns:a16="http://schemas.microsoft.com/office/drawing/2014/main" id="{0476E5EF-BF05-741A-45E9-4FF73ABE0606}"/>
              </a:ext>
            </a:extLst>
          </p:cNvPr>
          <p:cNvPicPr>
            <a:picLocks noChangeAspect="1"/>
          </p:cNvPicPr>
          <p:nvPr/>
        </p:nvPicPr>
        <p:blipFill>
          <a:blip r:embed="rId3">
            <a:extLst>
              <a:ext uri="{28A0092B-C50C-407E-A947-70E740481C1C}">
                <a14:useLocalDpi xmlns:a14="http://schemas.microsoft.com/office/drawing/2010/main" val="0"/>
              </a:ext>
            </a:extLst>
          </a:blip>
          <a:srcRect l="5337" t="17684" r="48763" b="12846"/>
          <a:stretch/>
        </p:blipFill>
        <p:spPr>
          <a:xfrm>
            <a:off x="1667456" y="2773463"/>
            <a:ext cx="4979304" cy="2729870"/>
          </a:xfrm>
          <a:prstGeom prst="rect">
            <a:avLst/>
          </a:prstGeom>
        </p:spPr>
      </p:pic>
      <p:sp>
        <p:nvSpPr>
          <p:cNvPr id="11" name="Rectángulo: esquinas redondeadas 10">
            <a:extLst>
              <a:ext uri="{FF2B5EF4-FFF2-40B4-BE49-F238E27FC236}">
                <a16:creationId xmlns:a16="http://schemas.microsoft.com/office/drawing/2014/main" id="{1A05615B-55AF-A43C-D749-DC45F827D0FB}"/>
              </a:ext>
            </a:extLst>
          </p:cNvPr>
          <p:cNvSpPr/>
          <p:nvPr/>
        </p:nvSpPr>
        <p:spPr>
          <a:xfrm>
            <a:off x="144809" y="3368321"/>
            <a:ext cx="1277590" cy="47695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sz="2000" dirty="0">
                <a:latin typeface="ADLaM Display" panose="020F0502020204030204" pitchFamily="2" charset="0"/>
                <a:ea typeface="ADLaM Display" panose="020F0502020204030204" pitchFamily="2" charset="0"/>
                <a:cs typeface="ADLaM Display" panose="020F0502020204030204" pitchFamily="2" charset="0"/>
              </a:rPr>
              <a:t>FITNESS</a:t>
            </a:r>
            <a:r>
              <a:rPr lang="es-ES" sz="2000" dirty="0"/>
              <a:t> </a:t>
            </a:r>
            <a:endParaRPr lang="ca-ES" sz="2000" dirty="0"/>
          </a:p>
        </p:txBody>
      </p:sp>
      <p:sp>
        <p:nvSpPr>
          <p:cNvPr id="12" name="Rectángulo: esquinas redondeadas 11">
            <a:extLst>
              <a:ext uri="{FF2B5EF4-FFF2-40B4-BE49-F238E27FC236}">
                <a16:creationId xmlns:a16="http://schemas.microsoft.com/office/drawing/2014/main" id="{B83183DE-F6B9-A92F-A428-AAF4A327BD2E}"/>
              </a:ext>
            </a:extLst>
          </p:cNvPr>
          <p:cNvSpPr/>
          <p:nvPr/>
        </p:nvSpPr>
        <p:spPr>
          <a:xfrm>
            <a:off x="3648931" y="5768622"/>
            <a:ext cx="2024592" cy="426036"/>
          </a:xfrm>
          <a:prstGeom prst="roundRect">
            <a:avLst/>
          </a:prstGeom>
          <a:effectLst>
            <a:innerShdw blurRad="63500" dist="50800" dir="18900000">
              <a:prstClr val="black">
                <a:alpha val="50000"/>
              </a:prstClr>
            </a:inn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 dirty="0">
                <a:latin typeface="ADLaM Display" panose="020F0502020204030204" pitchFamily="2" charset="0"/>
                <a:ea typeface="ADLaM Display" panose="020F0502020204030204" pitchFamily="2" charset="0"/>
                <a:cs typeface="ADLaM Display" panose="020F0502020204030204" pitchFamily="2" charset="0"/>
              </a:rPr>
              <a:t>GENERACIONS</a:t>
            </a:r>
            <a:r>
              <a:rPr lang="es-ES" dirty="0"/>
              <a:t> </a:t>
            </a:r>
            <a:endParaRPr lang="ca-ES" dirty="0"/>
          </a:p>
        </p:txBody>
      </p:sp>
      <p:sp>
        <p:nvSpPr>
          <p:cNvPr id="5" name="Título 1">
            <a:extLst>
              <a:ext uri="{FF2B5EF4-FFF2-40B4-BE49-F238E27FC236}">
                <a16:creationId xmlns:a16="http://schemas.microsoft.com/office/drawing/2014/main" id="{F21DFD7F-3BDC-0A20-3237-092E5DEDEB23}"/>
              </a:ext>
            </a:extLst>
          </p:cNvPr>
          <p:cNvSpPr>
            <a:spLocks noGrp="1"/>
          </p:cNvSpPr>
          <p:nvPr/>
        </p:nvSpPr>
        <p:spPr>
          <a:xfrm>
            <a:off x="1779601" y="112318"/>
            <a:ext cx="9023122" cy="7527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dirty="0">
                <a:latin typeface="Aharoni" panose="02010803020104030203" pitchFamily="2" charset="-79"/>
                <a:cs typeface="Aharoni" panose="02010803020104030203" pitchFamily="2" charset="-79"/>
              </a:rPr>
              <a:t>PERQUÈ ANALITZAR AIXÒ?</a:t>
            </a:r>
            <a:endParaRPr lang="ca-ES" sz="4800" dirty="0">
              <a:latin typeface="Aharoni" panose="02010803020104030203" pitchFamily="2" charset="-79"/>
              <a:cs typeface="Aharoni" panose="02010803020104030203" pitchFamily="2" charset="-79"/>
            </a:endParaRPr>
          </a:p>
        </p:txBody>
      </p:sp>
      <p:cxnSp>
        <p:nvCxnSpPr>
          <p:cNvPr id="3" name="Conector recto 2">
            <a:extLst>
              <a:ext uri="{FF2B5EF4-FFF2-40B4-BE49-F238E27FC236}">
                <a16:creationId xmlns:a16="http://schemas.microsoft.com/office/drawing/2014/main" id="{BACB23F8-5FF5-A9CB-3D20-2F639F7F891E}"/>
              </a:ext>
            </a:extLst>
          </p:cNvPr>
          <p:cNvCxnSpPr/>
          <p:nvPr/>
        </p:nvCxnSpPr>
        <p:spPr>
          <a:xfrm>
            <a:off x="6646762" y="1444977"/>
            <a:ext cx="0" cy="4323645"/>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pic>
        <p:nvPicPr>
          <p:cNvPr id="6" name="Gráfico 5" descr="Tijeras con relleno sólido">
            <a:extLst>
              <a:ext uri="{FF2B5EF4-FFF2-40B4-BE49-F238E27FC236}">
                <a16:creationId xmlns:a16="http://schemas.microsoft.com/office/drawing/2014/main" id="{2E29B99F-4A47-E6F0-0E20-D8C90122E0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9562" y="987777"/>
            <a:ext cx="914400" cy="914400"/>
          </a:xfrm>
          <a:prstGeom prst="rect">
            <a:avLst/>
          </a:prstGeom>
        </p:spPr>
      </p:pic>
      <p:sp>
        <p:nvSpPr>
          <p:cNvPr id="2" name="CuadroTexto 1">
            <a:extLst>
              <a:ext uri="{FF2B5EF4-FFF2-40B4-BE49-F238E27FC236}">
                <a16:creationId xmlns:a16="http://schemas.microsoft.com/office/drawing/2014/main" id="{6AD40982-EA44-507C-F1D6-F11F416C8434}"/>
              </a:ext>
            </a:extLst>
          </p:cNvPr>
          <p:cNvSpPr txBox="1"/>
          <p:nvPr/>
        </p:nvSpPr>
        <p:spPr>
          <a:xfrm>
            <a:off x="7284582" y="2413337"/>
            <a:ext cx="448168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MENOR CONSUM </a:t>
            </a:r>
            <a:r>
              <a:rPr lang="es-ES" dirty="0">
                <a:latin typeface="ADLaM Display" panose="02010000000000000000" pitchFamily="2" charset="0"/>
                <a:ea typeface="ADLaM Display" panose="02010000000000000000" pitchFamily="2" charset="0"/>
                <a:cs typeface="ADLaM Display" panose="02010000000000000000" pitchFamily="2" charset="0"/>
              </a:rPr>
              <a:t>D’ELECTRICITAT</a:t>
            </a:r>
          </a:p>
          <a:p>
            <a:pPr marL="285750" indent="-285750">
              <a:buFont typeface="Arial" panose="020B0604020202020204" pitchFamily="34" charset="0"/>
              <a:buChar char="•"/>
            </a:pPr>
            <a:endParaRPr lang="es-ES"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s-ES" b="1" dirty="0">
                <a:latin typeface="ADLaM Display" panose="02010000000000000000" pitchFamily="2" charset="0"/>
                <a:ea typeface="ADLaM Display" panose="02010000000000000000" pitchFamily="2" charset="0"/>
                <a:cs typeface="ADLaM Display" panose="02010000000000000000" pitchFamily="2" charset="0"/>
              </a:rPr>
              <a:t>MAJOR EFICIÈNCIA </a:t>
            </a:r>
            <a:r>
              <a:rPr lang="es-ES" dirty="0">
                <a:latin typeface="ADLaM Display" panose="02010000000000000000" pitchFamily="2" charset="0"/>
                <a:ea typeface="ADLaM Display" panose="02010000000000000000" pitchFamily="2" charset="0"/>
                <a:cs typeface="ADLaM Display" panose="02010000000000000000" pitchFamily="2" charset="0"/>
              </a:rPr>
              <a:t>TEMPORAL A L’HORA D’ENTRENAR LA IA</a:t>
            </a:r>
            <a:endParaRPr lang="ca-ES"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09787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76D4051D-D00A-ADC1-4410-34702D508D7E}"/>
              </a:ext>
            </a:extLst>
          </p:cNvPr>
          <p:cNvSpPr>
            <a:spLocks noGrp="1"/>
          </p:cNvSpPr>
          <p:nvPr>
            <p:ph type="title"/>
          </p:nvPr>
        </p:nvSpPr>
        <p:spPr>
          <a:xfrm>
            <a:off x="1890347" y="1642085"/>
            <a:ext cx="9223129" cy="3345229"/>
          </a:xfrm>
        </p:spPr>
        <p:txBody>
          <a:bodyPr>
            <a:normAutofit fontScale="90000"/>
          </a:bodyPr>
          <a:lstStyle/>
          <a:p>
            <a:pPr algn="ctr"/>
            <a:r>
              <a:rPr lang="ca-ES" sz="8800" dirty="0">
                <a:latin typeface="Aharoni" panose="02010803020104030203" pitchFamily="2" charset="-79"/>
                <a:cs typeface="Aharoni" panose="02010803020104030203" pitchFamily="2" charset="-79"/>
              </a:rPr>
              <a:t>Anàlisi de les diferents variables</a:t>
            </a:r>
            <a:endParaRPr lang="es-ES" sz="88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138114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A70DF7CD-536E-CEEC-4534-55F23233039D}"/>
              </a:ext>
            </a:extLst>
          </p:cNvPr>
          <p:cNvSpPr>
            <a:spLocks noGrp="1"/>
          </p:cNvSpPr>
          <p:nvPr>
            <p:ph type="title"/>
          </p:nvPr>
        </p:nvSpPr>
        <p:spPr>
          <a:xfrm>
            <a:off x="762000" y="851566"/>
            <a:ext cx="10808677" cy="1171692"/>
          </a:xfrm>
        </p:spPr>
        <p:txBody>
          <a:bodyPr vert="horz" lIns="91440" tIns="45720" rIns="91440" bIns="45720" rtlCol="0" anchor="t">
            <a:normAutofit fontScale="90000"/>
          </a:bodyPr>
          <a:lstStyle/>
          <a:p>
            <a:r>
              <a:rPr lang="en-US" sz="4800" dirty="0" err="1">
                <a:latin typeface="Aharoni" panose="02010803020104030203" pitchFamily="2" charset="-79"/>
                <a:cs typeface="Aharoni" panose="02010803020104030203" pitchFamily="2" charset="-79"/>
              </a:rPr>
              <a:t>Anàlisi</a:t>
            </a:r>
            <a:r>
              <a:rPr lang="en-US" sz="4800" dirty="0">
                <a:latin typeface="Aharoni" panose="02010803020104030203" pitchFamily="2" charset="-79"/>
                <a:cs typeface="Aharoni" panose="02010803020104030203" pitchFamily="2" charset="-79"/>
              </a:rPr>
              <a:t> de les </a:t>
            </a:r>
            <a:r>
              <a:rPr lang="en-US" sz="4800" dirty="0" err="1">
                <a:latin typeface="Aharoni" panose="02010803020104030203" pitchFamily="2" charset="-79"/>
                <a:cs typeface="Aharoni" panose="02010803020104030203" pitchFamily="2" charset="-79"/>
              </a:rPr>
              <a:t>diferents</a:t>
            </a:r>
            <a:r>
              <a:rPr lang="en-US" sz="4800" dirty="0">
                <a:latin typeface="Aharoni" panose="02010803020104030203" pitchFamily="2" charset="-79"/>
                <a:cs typeface="Aharoni" panose="02010803020104030203" pitchFamily="2" charset="-79"/>
              </a:rPr>
              <a:t> variables: inputs</a:t>
            </a:r>
            <a:br>
              <a:rPr lang="en-US" sz="3700" dirty="0">
                <a:effectLst/>
              </a:rPr>
            </a:br>
            <a:endParaRPr lang="en-US" sz="3700" dirty="0"/>
          </a:p>
        </p:txBody>
      </p:sp>
      <p:pic>
        <p:nvPicPr>
          <p:cNvPr id="4" name="Contenidor de contingut 3" descr="Imatge que conté text, Font, línia, captura de pantalla&#10;&#10;Descripció generada automàticament">
            <a:extLst>
              <a:ext uri="{FF2B5EF4-FFF2-40B4-BE49-F238E27FC236}">
                <a16:creationId xmlns:a16="http://schemas.microsoft.com/office/drawing/2014/main" id="{4CBA0A20-13B2-58D8-4D37-FB8EF81EC0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2479996"/>
            <a:ext cx="5151443" cy="2485571"/>
          </a:xfrm>
          <a:prstGeom prst="rect">
            <a:avLst/>
          </a:prstGeom>
        </p:spPr>
      </p:pic>
      <p:pic>
        <p:nvPicPr>
          <p:cNvPr id="5" name="Imatge 4" descr="Imatge que conté text, captura de pantalla, línia, Font&#10;&#10;Descripció generada automàticament">
            <a:extLst>
              <a:ext uri="{FF2B5EF4-FFF2-40B4-BE49-F238E27FC236}">
                <a16:creationId xmlns:a16="http://schemas.microsoft.com/office/drawing/2014/main" id="{7BCF3BD7-867F-586B-22C5-410478F910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479997"/>
            <a:ext cx="5386430" cy="2485570"/>
          </a:xfrm>
          <a:prstGeom prst="rect">
            <a:avLst/>
          </a:prstGeom>
        </p:spPr>
      </p:pic>
    </p:spTree>
    <p:extLst>
      <p:ext uri="{BB962C8B-B14F-4D97-AF65-F5344CB8AC3E}">
        <p14:creationId xmlns:p14="http://schemas.microsoft.com/office/powerpoint/2010/main" val="101135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87775-84E7-4CEA-2787-1C1FDBF9634A}"/>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A1C20B2B-B32B-E6E1-6FDD-9A0874FAAECD}"/>
              </a:ext>
            </a:extLst>
          </p:cNvPr>
          <p:cNvSpPr>
            <a:spLocks noGrp="1"/>
          </p:cNvSpPr>
          <p:nvPr>
            <p:ph type="title"/>
          </p:nvPr>
        </p:nvSpPr>
        <p:spPr>
          <a:xfrm>
            <a:off x="675952" y="481818"/>
            <a:ext cx="11201400" cy="1106424"/>
          </a:xfrm>
        </p:spPr>
        <p:txBody>
          <a:bodyPr>
            <a:normAutofit/>
          </a:bodyPr>
          <a:lstStyle/>
          <a:p>
            <a:r>
              <a:rPr lang="ca-ES" sz="4300" dirty="0">
                <a:latin typeface="Aharoni" panose="02010803020104030203" pitchFamily="2" charset="-79"/>
                <a:cs typeface="Aharoni" panose="02010803020104030203" pitchFamily="2" charset="-79"/>
              </a:rPr>
              <a:t>Anàlisi de les diferents variables: inputs</a:t>
            </a:r>
            <a:endParaRPr lang="es-ES" sz="4300" dirty="0">
              <a:latin typeface="Aharoni" panose="02010803020104030203" pitchFamily="2" charset="-79"/>
              <a:cs typeface="Aharoni" panose="02010803020104030203" pitchFamily="2" charset="-79"/>
            </a:endParaRPr>
          </a:p>
        </p:txBody>
      </p:sp>
      <p:sp>
        <p:nvSpPr>
          <p:cNvPr id="8" name="Content Placeholder 7">
            <a:extLst>
              <a:ext uri="{FF2B5EF4-FFF2-40B4-BE49-F238E27FC236}">
                <a16:creationId xmlns:a16="http://schemas.microsoft.com/office/drawing/2014/main" id="{5B37DD9C-65BE-8FB6-72E0-34EB6462A16F}"/>
              </a:ext>
            </a:extLst>
          </p:cNvPr>
          <p:cNvSpPr>
            <a:spLocks noGrp="1"/>
          </p:cNvSpPr>
          <p:nvPr>
            <p:ph idx="1"/>
          </p:nvPr>
        </p:nvSpPr>
        <p:spPr>
          <a:xfrm>
            <a:off x="7938752" y="1793631"/>
            <a:ext cx="3482456" cy="4186545"/>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Com més informació innecessària rep la xarxa neuronal i més complexa és aquesta, més  s’alenteix l’aprenentatge i/o es limita.</a:t>
            </a:r>
            <a:endParaRPr lang="en-US" sz="2000" dirty="0">
              <a:latin typeface="Aharoni" panose="02010803020104030203" pitchFamily="2" charset="-79"/>
              <a:cs typeface="Aharoni" panose="02010803020104030203" pitchFamily="2" charset="-79"/>
            </a:endParaRPr>
          </a:p>
        </p:txBody>
      </p:sp>
      <p:graphicFrame>
        <p:nvGraphicFramePr>
          <p:cNvPr id="7" name="Gràfic 6">
            <a:extLst>
              <a:ext uri="{FF2B5EF4-FFF2-40B4-BE49-F238E27FC236}">
                <a16:creationId xmlns:a16="http://schemas.microsoft.com/office/drawing/2014/main" id="{3152B267-615A-ABCC-3101-A9C8F41AF73E}"/>
              </a:ext>
            </a:extLst>
          </p:cNvPr>
          <p:cNvGraphicFramePr>
            <a:graphicFrameLocks/>
          </p:cNvGraphicFramePr>
          <p:nvPr/>
        </p:nvGraphicFramePr>
        <p:xfrm>
          <a:off x="429768" y="1719072"/>
          <a:ext cx="6702552" cy="451713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cantonades arrodonides 2">
            <a:extLst>
              <a:ext uri="{FF2B5EF4-FFF2-40B4-BE49-F238E27FC236}">
                <a16:creationId xmlns:a16="http://schemas.microsoft.com/office/drawing/2014/main" id="{6FA8FADB-AC2E-6636-66E5-D74840439BFA}"/>
              </a:ext>
            </a:extLst>
          </p:cNvPr>
          <p:cNvSpPr/>
          <p:nvPr/>
        </p:nvSpPr>
        <p:spPr>
          <a:xfrm>
            <a:off x="7938752" y="2781886"/>
            <a:ext cx="3482456" cy="2391508"/>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950303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7A03-57B6-2BE9-3147-111B5C4AA572}"/>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CBAFD493-8389-6B4B-52EA-DC1CC7E65389}"/>
              </a:ext>
            </a:extLst>
          </p:cNvPr>
          <p:cNvSpPr>
            <a:spLocks noGrp="1"/>
          </p:cNvSpPr>
          <p:nvPr>
            <p:ph type="title"/>
          </p:nvPr>
        </p:nvSpPr>
        <p:spPr>
          <a:xfrm>
            <a:off x="643129" y="656935"/>
            <a:ext cx="4343400" cy="1929384"/>
          </a:xfrm>
        </p:spPr>
        <p:txBody>
          <a:bodyPr anchor="ctr">
            <a:normAutofit fontScale="90000"/>
          </a:bodyPr>
          <a:lstStyle/>
          <a:p>
            <a:r>
              <a:rPr lang="ca-ES" sz="4300" dirty="0">
                <a:latin typeface="Aharoni" panose="02010803020104030203" pitchFamily="2" charset="-79"/>
                <a:cs typeface="Aharoni" panose="02010803020104030203" pitchFamily="2" charset="-79"/>
              </a:rPr>
              <a:t>Anàlisi de les diferents variables: inputs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sp>
        <p:nvSpPr>
          <p:cNvPr id="9" name="Content Placeholder 8">
            <a:extLst>
              <a:ext uri="{FF2B5EF4-FFF2-40B4-BE49-F238E27FC236}">
                <a16:creationId xmlns:a16="http://schemas.microsoft.com/office/drawing/2014/main" id="{5B3A291F-6A2E-5EFB-2295-DC47D9393687}"/>
              </a:ext>
            </a:extLst>
          </p:cNvPr>
          <p:cNvSpPr>
            <a:spLocks noGrp="1"/>
          </p:cNvSpPr>
          <p:nvPr>
            <p:ph idx="1"/>
          </p:nvPr>
        </p:nvSpPr>
        <p:spPr>
          <a:xfrm>
            <a:off x="5541263" y="656935"/>
            <a:ext cx="6007608" cy="1929384"/>
          </a:xfrm>
        </p:spPr>
        <p:txBody>
          <a:bodyPr anchor="ctr">
            <a:normAutofit/>
          </a:bodyPr>
          <a:lstStyle/>
          <a:p>
            <a:pPr marL="0" indent="0">
              <a:buNone/>
            </a:pPr>
            <a:r>
              <a:rPr lang="ca-ES" sz="2000" dirty="0">
                <a:latin typeface="Aharoni" panose="02010803020104030203" pitchFamily="2" charset="-79"/>
                <a:cs typeface="Aharoni" panose="02010803020104030203" pitchFamily="2" charset="-79"/>
              </a:rPr>
              <a:t>La importància del pes de les connexions entre neurones no recau en els valors numèrics absoluts en si mateixos sinó en la posició relativa establerta entre les dues variables</a:t>
            </a:r>
            <a:r>
              <a:rPr lang="ca-ES" sz="2200" kern="100" dirty="0">
                <a:effectLst/>
                <a:latin typeface="Times New Roman" panose="02020603050405020304" pitchFamily="18" charset="0"/>
                <a:ea typeface="Calibri" panose="020F0502020204030204" pitchFamily="34" charset="0"/>
              </a:rPr>
              <a:t>.</a:t>
            </a:r>
            <a:endParaRPr lang="en-US" sz="2200" dirty="0"/>
          </a:p>
        </p:txBody>
      </p:sp>
      <p:pic>
        <p:nvPicPr>
          <p:cNvPr id="4" name="Contenidor de contingut 3" descr="Imatge que conté text, captura de pantalla, cercle, Font&#10;&#10;Descripció generada automàticament">
            <a:extLst>
              <a:ext uri="{FF2B5EF4-FFF2-40B4-BE49-F238E27FC236}">
                <a16:creationId xmlns:a16="http://schemas.microsoft.com/office/drawing/2014/main" id="{05865668-9C14-14B2-8182-6B65C0712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75" y="3082909"/>
            <a:ext cx="2714732" cy="2440150"/>
          </a:xfrm>
          <a:prstGeom prst="rect">
            <a:avLst/>
          </a:prstGeom>
        </p:spPr>
      </p:pic>
      <p:pic>
        <p:nvPicPr>
          <p:cNvPr id="5" name="Imagen 7" descr="Imatge que conté text, línia, Font, captura de pantalla&#10;&#10;Descripció generada automàticament">
            <a:extLst>
              <a:ext uri="{FF2B5EF4-FFF2-40B4-BE49-F238E27FC236}">
                <a16:creationId xmlns:a16="http://schemas.microsoft.com/office/drawing/2014/main" id="{B40D766F-F6E4-F4FD-9892-3AFDFC96D6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617552" y="2786054"/>
            <a:ext cx="7026569" cy="3033859"/>
          </a:xfrm>
          <a:prstGeom prst="rect">
            <a:avLst/>
          </a:prstGeom>
          <a:noFill/>
        </p:spPr>
      </p:pic>
      <p:sp>
        <p:nvSpPr>
          <p:cNvPr id="3" name="Rectangle: cantonades arrodonides 2">
            <a:extLst>
              <a:ext uri="{FF2B5EF4-FFF2-40B4-BE49-F238E27FC236}">
                <a16:creationId xmlns:a16="http://schemas.microsoft.com/office/drawing/2014/main" id="{D50015B7-0F66-F57A-6123-B1DB8AF7E358}"/>
              </a:ext>
            </a:extLst>
          </p:cNvPr>
          <p:cNvSpPr/>
          <p:nvPr/>
        </p:nvSpPr>
        <p:spPr>
          <a:xfrm>
            <a:off x="5394400" y="571773"/>
            <a:ext cx="6154471" cy="2014546"/>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8755365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D3865-AE12-2F14-BC1D-EFFC0D696AA9}"/>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64328CE7-74B8-F575-48BC-01935636A326}"/>
              </a:ext>
            </a:extLst>
          </p:cNvPr>
          <p:cNvSpPr>
            <a:spLocks noGrp="1"/>
          </p:cNvSpPr>
          <p:nvPr>
            <p:ph type="title"/>
          </p:nvPr>
        </p:nvSpPr>
        <p:spPr>
          <a:xfrm>
            <a:off x="630936" y="457200"/>
            <a:ext cx="10412202"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2D40F813-FFF1-D96B-32D6-36F4CF4FB48B}"/>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58BA5BA3-DECA-CC22-9A6E-481F5C0F687A}"/>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63266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AB5E1-B733-3C04-49B4-AC19906DC168}"/>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E39EB7B4-191E-B120-20AF-811578197B33}"/>
              </a:ext>
            </a:extLst>
          </p:cNvPr>
          <p:cNvSpPr>
            <a:spLocks noGrp="1"/>
          </p:cNvSpPr>
          <p:nvPr>
            <p:ph type="title"/>
          </p:nvPr>
        </p:nvSpPr>
        <p:spPr>
          <a:xfrm>
            <a:off x="630935" y="457200"/>
            <a:ext cx="11309019"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graphicFrame>
        <p:nvGraphicFramePr>
          <p:cNvPr id="9" name="Gràfic 8">
            <a:extLst>
              <a:ext uri="{FF2B5EF4-FFF2-40B4-BE49-F238E27FC236}">
                <a16:creationId xmlns:a16="http://schemas.microsoft.com/office/drawing/2014/main" id="{855BF9E6-D4B0-58A7-A773-42E9CE443E7C}"/>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47F6F79B-5731-61F7-6230-0015AB028B68}"/>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2246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251251" y="2478576"/>
            <a:ext cx="5765726" cy="2799497"/>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603355" y="2478575"/>
            <a:ext cx="5445379" cy="2799497"/>
          </a:xfrm>
          <a:prstGeom prst="rect">
            <a:avLst/>
          </a:prstGeom>
          <a:noFill/>
          <a:ln>
            <a:noFill/>
          </a:ln>
          <a:extLst>
            <a:ext uri="{53640926-AAD7-44D8-BBD7-CCE9431645EC}">
              <a14:shadowObscured xmlns:a14="http://schemas.microsoft.com/office/drawing/2010/main"/>
            </a:ext>
          </a:extLst>
        </p:spPr>
      </p:pic>
      <p:sp>
        <p:nvSpPr>
          <p:cNvPr id="3" name="Rectángulo: esquinas redondeadas 2">
            <a:extLst>
              <a:ext uri="{FF2B5EF4-FFF2-40B4-BE49-F238E27FC236}">
                <a16:creationId xmlns:a16="http://schemas.microsoft.com/office/drawing/2014/main" id="{8D85D80E-C3C0-41AD-40B2-928BE6AF498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spTree>
    <p:extLst>
      <p:ext uri="{BB962C8B-B14F-4D97-AF65-F5344CB8AC3E}">
        <p14:creationId xmlns:p14="http://schemas.microsoft.com/office/powerpoint/2010/main" val="306326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D6D95-82F8-41AE-6556-74E7B0A61CED}"/>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EE1EE444-96DC-04F5-CC85-B873B555569C}"/>
              </a:ext>
            </a:extLst>
          </p:cNvPr>
          <p:cNvSpPr>
            <a:spLocks noGrp="1"/>
          </p:cNvSpPr>
          <p:nvPr>
            <p:ph type="title"/>
          </p:nvPr>
        </p:nvSpPr>
        <p:spPr>
          <a:xfrm>
            <a:off x="630935" y="457200"/>
            <a:ext cx="10917935"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sp>
        <p:nvSpPr>
          <p:cNvPr id="19" name="Content Placeholder 7">
            <a:extLst>
              <a:ext uri="{FF2B5EF4-FFF2-40B4-BE49-F238E27FC236}">
                <a16:creationId xmlns:a16="http://schemas.microsoft.com/office/drawing/2014/main" id="{74416B88-835B-E056-45B8-7D3BBC4FAC6B}"/>
              </a:ext>
            </a:extLst>
          </p:cNvPr>
          <p:cNvSpPr>
            <a:spLocks noGrp="1"/>
          </p:cNvSpPr>
          <p:nvPr>
            <p:ph idx="1"/>
          </p:nvPr>
        </p:nvSpPr>
        <p:spPr>
          <a:xfrm>
            <a:off x="5541263" y="457200"/>
            <a:ext cx="6007608" cy="1929384"/>
          </a:xfrm>
        </p:spPr>
        <p:txBody>
          <a:bodyPr anchor="ctr">
            <a:normAutofit/>
          </a:bodyPr>
          <a:lstStyle/>
          <a:p>
            <a:endParaRPr lang="en-US" sz="2200"/>
          </a:p>
        </p:txBody>
      </p:sp>
      <p:graphicFrame>
        <p:nvGraphicFramePr>
          <p:cNvPr id="9" name="Gràfic 8">
            <a:extLst>
              <a:ext uri="{FF2B5EF4-FFF2-40B4-BE49-F238E27FC236}">
                <a16:creationId xmlns:a16="http://schemas.microsoft.com/office/drawing/2014/main" id="{60645A39-42FE-0320-A9FD-798A4FA193DD}"/>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1ED8DE48-2D8E-860E-CD47-9D7620B6FDDD}"/>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31558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BA4C6-EC89-8E39-85DC-C0DC36A0DDD1}"/>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8119F303-1BBB-D22C-9F05-BF1273765AA8}"/>
              </a:ext>
            </a:extLst>
          </p:cNvPr>
          <p:cNvSpPr>
            <a:spLocks noGrp="1"/>
          </p:cNvSpPr>
          <p:nvPr>
            <p:ph type="title"/>
          </p:nvPr>
        </p:nvSpPr>
        <p:spPr>
          <a:xfrm>
            <a:off x="630935" y="457200"/>
            <a:ext cx="12249795" cy="1929384"/>
          </a:xfrm>
        </p:spPr>
        <p:txBody>
          <a:bodyPr anchor="ctr">
            <a:normAutofit/>
          </a:bodyPr>
          <a:lstStyle/>
          <a:p>
            <a:r>
              <a:rPr lang="ca-ES" sz="3900" dirty="0">
                <a:latin typeface="Aharoni" panose="02010803020104030203" pitchFamily="2" charset="-79"/>
                <a:cs typeface="Aharoni" panose="02010803020104030203" pitchFamily="2" charset="-79"/>
              </a:rPr>
              <a:t>Anàlisi de les diferents variables: mutacions</a:t>
            </a:r>
            <a:br>
              <a:rPr lang="es-ES" sz="3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3400" dirty="0"/>
          </a:p>
        </p:txBody>
      </p:sp>
      <p:sp>
        <p:nvSpPr>
          <p:cNvPr id="19" name="Content Placeholder 7">
            <a:extLst>
              <a:ext uri="{FF2B5EF4-FFF2-40B4-BE49-F238E27FC236}">
                <a16:creationId xmlns:a16="http://schemas.microsoft.com/office/drawing/2014/main" id="{F5DA0A85-9C2A-50A4-3E29-D63F881506E4}"/>
              </a:ext>
            </a:extLst>
          </p:cNvPr>
          <p:cNvSpPr>
            <a:spLocks noGrp="1"/>
          </p:cNvSpPr>
          <p:nvPr>
            <p:ph idx="1"/>
          </p:nvPr>
        </p:nvSpPr>
        <p:spPr>
          <a:xfrm>
            <a:off x="5541263" y="457200"/>
            <a:ext cx="6007608" cy="1929384"/>
          </a:xfrm>
        </p:spPr>
        <p:txBody>
          <a:bodyPr anchor="ctr">
            <a:normAutofit/>
          </a:bodyPr>
          <a:lstStyle/>
          <a:p>
            <a:endParaRPr lang="en-US" sz="2200"/>
          </a:p>
        </p:txBody>
      </p:sp>
      <p:graphicFrame>
        <p:nvGraphicFramePr>
          <p:cNvPr id="9" name="Gràfic 8">
            <a:extLst>
              <a:ext uri="{FF2B5EF4-FFF2-40B4-BE49-F238E27FC236}">
                <a16:creationId xmlns:a16="http://schemas.microsoft.com/office/drawing/2014/main" id="{051B0A3F-FC10-8B2C-0B33-05B52FA1F56A}"/>
              </a:ext>
            </a:extLst>
          </p:cNvPr>
          <p:cNvGraphicFramePr>
            <a:graphicFrameLocks/>
          </p:cNvGraphicFramePr>
          <p:nvPr/>
        </p:nvGraphicFramePr>
        <p:xfrm>
          <a:off x="0" y="2544535"/>
          <a:ext cx="6134608" cy="28085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àfic 2">
            <a:extLst>
              <a:ext uri="{FF2B5EF4-FFF2-40B4-BE49-F238E27FC236}">
                <a16:creationId xmlns:a16="http://schemas.microsoft.com/office/drawing/2014/main" id="{707D7C83-9A49-F1C9-A81D-551B463EA9A7}"/>
              </a:ext>
            </a:extLst>
          </p:cNvPr>
          <p:cNvGraphicFramePr>
            <a:graphicFrameLocks/>
          </p:cNvGraphicFramePr>
          <p:nvPr/>
        </p:nvGraphicFramePr>
        <p:xfrm>
          <a:off x="5899502" y="2544536"/>
          <a:ext cx="6134608" cy="28085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69884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AD4D5-F1B0-D59F-A113-FBDDF88F9CA3}"/>
            </a:ext>
          </a:extLst>
        </p:cNvPr>
        <p:cNvGrpSpPr/>
        <p:nvPr/>
      </p:nvGrpSpPr>
      <p:grpSpPr>
        <a:xfrm>
          <a:off x="0" y="0"/>
          <a:ext cx="0" cy="0"/>
          <a:chOff x="0" y="0"/>
          <a:chExt cx="0" cy="0"/>
        </a:xfrm>
      </p:grpSpPr>
      <p:sp>
        <p:nvSpPr>
          <p:cNvPr id="2" name="Títol 1">
            <a:extLst>
              <a:ext uri="{FF2B5EF4-FFF2-40B4-BE49-F238E27FC236}">
                <a16:creationId xmlns:a16="http://schemas.microsoft.com/office/drawing/2014/main" id="{71B8F994-6EC3-7F5B-AF2B-D9F26E139864}"/>
              </a:ext>
            </a:extLst>
          </p:cNvPr>
          <p:cNvSpPr>
            <a:spLocks noGrp="1"/>
          </p:cNvSpPr>
          <p:nvPr>
            <p:ph type="title"/>
          </p:nvPr>
        </p:nvSpPr>
        <p:spPr>
          <a:xfrm>
            <a:off x="832455" y="-708661"/>
            <a:ext cx="8874253" cy="5431536"/>
          </a:xfrm>
        </p:spPr>
        <p:txBody>
          <a:bodyPr>
            <a:normAutofit/>
          </a:bodyPr>
          <a:lstStyle/>
          <a:p>
            <a:r>
              <a:rPr lang="ca-ES" sz="3900" dirty="0">
                <a:latin typeface="Aharoni" panose="02010803020104030203" pitchFamily="2" charset="-79"/>
                <a:cs typeface="Aharoni" panose="02010803020104030203" pitchFamily="2" charset="-79"/>
              </a:rPr>
              <a:t>Anàlisi de les diferents variables: poblacions</a:t>
            </a:r>
            <a:br>
              <a:rPr lang="es-ES" sz="5400" kern="100" dirty="0">
                <a:effectLst/>
                <a:latin typeface="Times New Roman" panose="02020603050405020304" pitchFamily="18" charset="0"/>
                <a:ea typeface="Calibri" panose="020F0502020204030204" pitchFamily="34" charset="0"/>
                <a:cs typeface="Arial" panose="020B0604020202020204" pitchFamily="34" charset="0"/>
              </a:rPr>
            </a:br>
            <a:endParaRPr lang="es-ES" sz="5400" dirty="0"/>
          </a:p>
        </p:txBody>
      </p:sp>
      <p:sp>
        <p:nvSpPr>
          <p:cNvPr id="3" name="Contenidor de contingut 2">
            <a:extLst>
              <a:ext uri="{FF2B5EF4-FFF2-40B4-BE49-F238E27FC236}">
                <a16:creationId xmlns:a16="http://schemas.microsoft.com/office/drawing/2014/main" id="{B22FB182-3A96-D4A0-2D6F-FC647F8987B4}"/>
              </a:ext>
            </a:extLst>
          </p:cNvPr>
          <p:cNvSpPr>
            <a:spLocks noGrp="1"/>
          </p:cNvSpPr>
          <p:nvPr>
            <p:ph idx="1"/>
          </p:nvPr>
        </p:nvSpPr>
        <p:spPr>
          <a:xfrm>
            <a:off x="5143809" y="1079629"/>
            <a:ext cx="5837783" cy="5431536"/>
          </a:xfrm>
        </p:spPr>
        <p:txBody>
          <a:bodyPr anchor="ctr">
            <a:normAutofit/>
          </a:bodyPr>
          <a:lstStyle/>
          <a:p>
            <a:pPr marL="0" indent="0" algn="just">
              <a:buNone/>
            </a:pPr>
            <a:r>
              <a:rPr lang="ca-ES" sz="2000" dirty="0">
                <a:latin typeface="Aharoni" panose="02010803020104030203" pitchFamily="2" charset="-79"/>
                <a:cs typeface="Aharoni" panose="02010803020104030203" pitchFamily="2" charset="-79"/>
              </a:rPr>
              <a:t>Com més </a:t>
            </a:r>
            <a:r>
              <a:rPr lang="ca-ES" sz="2000" dirty="0" err="1">
                <a:latin typeface="Aharoni" panose="02010803020104030203" pitchFamily="2" charset="-79"/>
                <a:cs typeface="Aharoni" panose="02010803020104030203" pitchFamily="2" charset="-79"/>
              </a:rPr>
              <a:t>IAs</a:t>
            </a:r>
            <a:r>
              <a:rPr lang="ca-ES" sz="2000" dirty="0">
                <a:latin typeface="Aharoni" panose="02010803020104030203" pitchFamily="2" charset="-79"/>
                <a:cs typeface="Aharoni" panose="02010803020104030203" pitchFamily="2" charset="-79"/>
              </a:rPr>
              <a:t> estiguin jugant a la vegada, el seu aprenentatge serà més ràpid perquè al ser al mostra més gran la probabilitat de resultats eficients també és més elevat i com que les següents generacions parteixen d’aquests resultats el seu aprenentatge s’escurça </a:t>
            </a:r>
            <a:endParaRPr lang="es-ES" sz="2000" dirty="0">
              <a:latin typeface="Aharoni" panose="02010803020104030203" pitchFamily="2" charset="-79"/>
              <a:cs typeface="Aharoni" panose="02010803020104030203" pitchFamily="2" charset="-79"/>
            </a:endParaRPr>
          </a:p>
        </p:txBody>
      </p:sp>
      <p:sp>
        <p:nvSpPr>
          <p:cNvPr id="6" name="Rectangle: cantonades arrodonides 5">
            <a:extLst>
              <a:ext uri="{FF2B5EF4-FFF2-40B4-BE49-F238E27FC236}">
                <a16:creationId xmlns:a16="http://schemas.microsoft.com/office/drawing/2014/main" id="{DB1E1794-483E-7847-3C37-306F45F658CB}"/>
              </a:ext>
            </a:extLst>
          </p:cNvPr>
          <p:cNvSpPr/>
          <p:nvPr/>
        </p:nvSpPr>
        <p:spPr>
          <a:xfrm>
            <a:off x="5003325" y="2599643"/>
            <a:ext cx="6224335" cy="2391508"/>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14680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
        <p:nvSpPr>
          <p:cNvPr id="5" name="Rectángulo: esquinas redondeadas 4">
            <a:extLst>
              <a:ext uri="{FF2B5EF4-FFF2-40B4-BE49-F238E27FC236}">
                <a16:creationId xmlns:a16="http://schemas.microsoft.com/office/drawing/2014/main" id="{438A718B-BA78-60F4-62AF-32F2784B2C24}"/>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ESTRUCTURALS</a:t>
            </a:r>
          </a:p>
        </p:txBody>
      </p:sp>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053" y="1544714"/>
            <a:ext cx="11403781" cy="4506333"/>
          </a:xfrm>
          <a:prstGeom prst="rect">
            <a:avLst/>
          </a:prstGeom>
        </p:spPr>
      </p:pic>
      <p:sp>
        <p:nvSpPr>
          <p:cNvPr id="3" name="Rectángulo: esquinas redondeadas 2">
            <a:extLst>
              <a:ext uri="{FF2B5EF4-FFF2-40B4-BE49-F238E27FC236}">
                <a16:creationId xmlns:a16="http://schemas.microsoft.com/office/drawing/2014/main" id="{2C110F2C-D617-3CED-C4F0-AA0790CBD4FD}"/>
              </a:ext>
            </a:extLst>
          </p:cNvPr>
          <p:cNvSpPr/>
          <p:nvPr/>
        </p:nvSpPr>
        <p:spPr>
          <a:xfrm>
            <a:off x="3273561" y="163095"/>
            <a:ext cx="5644877" cy="1513305"/>
          </a:xfrm>
          <a:prstGeom prst="roundRect">
            <a:avLst/>
          </a:prstGeom>
          <a:solidFill>
            <a:schemeClr val="accent5">
              <a:lumMod val="60000"/>
              <a:lumOff val="40000"/>
            </a:schemeClr>
          </a:solidFill>
          <a:ln w="38100">
            <a:solidFill>
              <a:schemeClr val="accent5">
                <a:lumMod val="75000"/>
              </a:schemeClr>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800" dirty="0">
                <a:latin typeface="Aharoni" panose="02010803020104030203" pitchFamily="2" charset="-79"/>
                <a:cs typeface="Aharoni" panose="02010803020104030203" pitchFamily="2" charset="-79"/>
              </a:rPr>
              <a:t>CROSSOVER</a:t>
            </a:r>
          </a:p>
        </p:txBody>
      </p:sp>
      <p:sp>
        <p:nvSpPr>
          <p:cNvPr id="24" name="CuadroTexto 23">
            <a:extLst>
              <a:ext uri="{FF2B5EF4-FFF2-40B4-BE49-F238E27FC236}">
                <a16:creationId xmlns:a16="http://schemas.microsoft.com/office/drawing/2014/main" id="{E6729B00-16CD-2731-73EB-68153BB6B594}"/>
              </a:ext>
            </a:extLst>
          </p:cNvPr>
          <p:cNvSpPr txBox="1"/>
          <p:nvPr/>
        </p:nvSpPr>
        <p:spPr>
          <a:xfrm>
            <a:off x="7276288" y="5700374"/>
            <a:ext cx="4700326" cy="584775"/>
          </a:xfrm>
          <a:prstGeom prst="rect">
            <a:avLst/>
          </a:prstGeom>
          <a:noFill/>
        </p:spPr>
        <p:txBody>
          <a:bodyPr wrap="none" rtlCol="0">
            <a:spAutoFit/>
          </a:bodyPr>
          <a:lstStyle/>
          <a:p>
            <a:r>
              <a:rPr lang="es-ES" sz="32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r>
              <a:rPr lang="es-ES" sz="3200" dirty="0">
                <a:latin typeface="ADLaM Display" panose="02010000000000000000" pitchFamily="2" charset="0"/>
                <a:ea typeface="ADLaM Display" panose="02010000000000000000" pitchFamily="2" charset="0"/>
                <a:cs typeface="ADLaM Display" panose="02010000000000000000" pitchFamily="2" charset="0"/>
              </a:rPr>
              <a:t> = (0,5 + 0,7)/2 = </a:t>
            </a:r>
            <a:r>
              <a:rPr lang="es-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rPr>
              <a:t>0,6</a:t>
            </a:r>
            <a:endParaRPr lang="ca-ES" sz="3200" dirty="0">
              <a:solidFill>
                <a:srgbClr val="47D45A"/>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CuadroTexto 24">
            <a:extLst>
              <a:ext uri="{FF2B5EF4-FFF2-40B4-BE49-F238E27FC236}">
                <a16:creationId xmlns:a16="http://schemas.microsoft.com/office/drawing/2014/main" id="{C3F5E572-4B53-4F0C-366C-930CAFE12696}"/>
              </a:ext>
            </a:extLst>
          </p:cNvPr>
          <p:cNvSpPr txBox="1"/>
          <p:nvPr/>
        </p:nvSpPr>
        <p:spPr>
          <a:xfrm>
            <a:off x="7276288" y="6117582"/>
            <a:ext cx="4697120" cy="584775"/>
          </a:xfrm>
          <a:prstGeom prst="rect">
            <a:avLst/>
          </a:prstGeom>
          <a:noFill/>
        </p:spPr>
        <p:txBody>
          <a:bodyPr wrap="none" rtlCol="0">
            <a:spAutoFit/>
          </a:bodyPr>
          <a:lstStyle/>
          <a:p>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r>
              <a:rPr lang="es-ES" sz="3200" dirty="0">
                <a:latin typeface="ADLaM Display" panose="02010000000000000000" pitchFamily="2" charset="0"/>
                <a:ea typeface="ADLaM Display" panose="02010000000000000000" pitchFamily="2" charset="0"/>
                <a:cs typeface="ADLaM Display" panose="02010000000000000000" pitchFamily="2" charset="0"/>
              </a:rPr>
              <a:t> = (0,5 + 0,1)/2 = </a:t>
            </a:r>
            <a:r>
              <a:rPr lang="es-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0,3</a:t>
            </a:r>
            <a:endParaRPr lang="ca-ES" sz="32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CuadroTexto 25">
            <a:extLst>
              <a:ext uri="{FF2B5EF4-FFF2-40B4-BE49-F238E27FC236}">
                <a16:creationId xmlns:a16="http://schemas.microsoft.com/office/drawing/2014/main" id="{F0B68D7F-7A7F-CB7C-921F-862FF7876693}"/>
              </a:ext>
            </a:extLst>
          </p:cNvPr>
          <p:cNvSpPr txBox="1"/>
          <p:nvPr/>
        </p:nvSpPr>
        <p:spPr>
          <a:xfrm rot="1440191">
            <a:off x="9776298" y="3156948"/>
            <a:ext cx="434734" cy="369332"/>
          </a:xfrm>
          <a:prstGeom prst="rect">
            <a:avLst/>
          </a:prstGeom>
          <a:noFill/>
        </p:spPr>
        <p:txBody>
          <a:bodyPr wrap="none" rtlCol="0">
            <a:spAutoFit/>
          </a:bodyPr>
          <a:lstStyle/>
          <a:p>
            <a:r>
              <a:rPr lang="es-ES" sz="1800" dirty="0">
                <a:solidFill>
                  <a:schemeClr val="accent3">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C1</a:t>
            </a:r>
            <a:endParaRPr lang="ca-ES" dirty="0"/>
          </a:p>
        </p:txBody>
      </p:sp>
      <p:sp>
        <p:nvSpPr>
          <p:cNvPr id="27" name="CuadroTexto 26">
            <a:extLst>
              <a:ext uri="{FF2B5EF4-FFF2-40B4-BE49-F238E27FC236}">
                <a16:creationId xmlns:a16="http://schemas.microsoft.com/office/drawing/2014/main" id="{7E50A60F-D15C-5A1B-9D45-27A083FAC4D3}"/>
              </a:ext>
            </a:extLst>
          </p:cNvPr>
          <p:cNvSpPr txBox="1"/>
          <p:nvPr/>
        </p:nvSpPr>
        <p:spPr>
          <a:xfrm rot="20036774">
            <a:off x="9643739" y="4094414"/>
            <a:ext cx="468398" cy="369332"/>
          </a:xfrm>
          <a:prstGeom prst="rect">
            <a:avLst/>
          </a:prstGeom>
          <a:noFill/>
        </p:spPr>
        <p:txBody>
          <a:bodyPr wrap="none" rtlCol="0">
            <a:spAutoFit/>
          </a:bodyPr>
          <a:lstStyle/>
          <a:p>
            <a:r>
              <a:rPr lang="es-ES" sz="1800"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C2</a:t>
            </a:r>
            <a:endParaRPr lang="ca-ES" dirty="0">
              <a:solidFill>
                <a:srgbClr val="FF0000"/>
              </a:solidFill>
            </a:endParaRPr>
          </a:p>
        </p:txBody>
      </p:sp>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B5520-EECC-03DC-28DD-F26F1CD9FE7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94C95CA9-53C9-AA21-97BC-E5968D3DF62F}"/>
              </a:ext>
            </a:extLst>
          </p:cNvPr>
          <p:cNvSpPr txBox="1"/>
          <p:nvPr/>
        </p:nvSpPr>
        <p:spPr>
          <a:xfrm>
            <a:off x="133730" y="97394"/>
            <a:ext cx="10094003" cy="1077218"/>
          </a:xfrm>
          <a:prstGeom prst="rect">
            <a:avLst/>
          </a:prstGeom>
          <a:noFill/>
        </p:spPr>
        <p:txBody>
          <a:bodyPr wrap="square" rtlCol="0">
            <a:spAutoFit/>
          </a:bodyPr>
          <a:lstStyle/>
          <a:p>
            <a:r>
              <a:rPr lang="es-ES" sz="3200" dirty="0">
                <a:latin typeface="Aharoni" panose="02010803020104030203" pitchFamily="2" charset="-79"/>
                <a:cs typeface="Aharoni" panose="02010803020104030203" pitchFamily="2" charset="-79"/>
              </a:rPr>
              <a:t>Per entrenar la </a:t>
            </a:r>
            <a:r>
              <a:rPr lang="es-ES" sz="3200" dirty="0" err="1">
                <a:latin typeface="Aharoni" panose="02010803020104030203" pitchFamily="2" charset="-79"/>
                <a:cs typeface="Aharoni" panose="02010803020104030203" pitchFamily="2" charset="-79"/>
              </a:rPr>
              <a:t>xarxa</a:t>
            </a:r>
            <a:r>
              <a:rPr lang="es-ES" sz="3200" dirty="0">
                <a:latin typeface="Aharoni" panose="02010803020104030203" pitchFamily="2" charset="-79"/>
                <a:cs typeface="Aharoni" panose="02010803020104030203" pitchFamily="2" charset="-79"/>
              </a:rPr>
              <a:t> neuronal </a:t>
            </a:r>
            <a:r>
              <a:rPr lang="es-ES" sz="3200" dirty="0" err="1">
                <a:latin typeface="Aharoni" panose="02010803020104030203" pitchFamily="2" charset="-79"/>
                <a:cs typeface="Aharoni" panose="02010803020104030203" pitchFamily="2" charset="-79"/>
              </a:rPr>
              <a:t>utilitzem</a:t>
            </a:r>
            <a:r>
              <a:rPr lang="es-ES" sz="3200" dirty="0">
                <a:latin typeface="Aharoni" panose="02010803020104030203" pitchFamily="2" charset="-79"/>
                <a:cs typeface="Aharoni" panose="02010803020104030203" pitchFamily="2" charset="-79"/>
              </a:rPr>
              <a:t> NEAT un </a:t>
            </a:r>
            <a:r>
              <a:rPr lang="es-ES" sz="3200" dirty="0" err="1">
                <a:latin typeface="Aharoni" panose="02010803020104030203" pitchFamily="2" charset="-79"/>
                <a:cs typeface="Aharoni" panose="02010803020104030203" pitchFamily="2" charset="-79"/>
              </a:rPr>
              <a:t>algoritme</a:t>
            </a:r>
            <a:r>
              <a:rPr lang="es-ES" sz="3200" dirty="0">
                <a:latin typeface="Aharoni" panose="02010803020104030203" pitchFamily="2" charset="-79"/>
                <a:cs typeface="Aharoni" panose="02010803020104030203" pitchFamily="2" charset="-79"/>
              </a:rPr>
              <a:t> </a:t>
            </a:r>
            <a:r>
              <a:rPr lang="es-ES" sz="3200" dirty="0" err="1">
                <a:latin typeface="Aharoni" panose="02010803020104030203" pitchFamily="2" charset="-79"/>
                <a:cs typeface="Aharoni" panose="02010803020104030203" pitchFamily="2" charset="-79"/>
              </a:rPr>
              <a:t>genètic</a:t>
            </a:r>
            <a:r>
              <a:rPr lang="es-ES" sz="3200" dirty="0">
                <a:latin typeface="Aharoni" panose="02010803020104030203" pitchFamily="2" charset="-79"/>
                <a:cs typeface="Aharoni" panose="02010803020104030203" pitchFamily="2" charset="-79"/>
              </a:rPr>
              <a:t>:</a:t>
            </a:r>
          </a:p>
        </p:txBody>
      </p:sp>
      <p:sp>
        <p:nvSpPr>
          <p:cNvPr id="5" name="Elipse 4">
            <a:extLst>
              <a:ext uri="{FF2B5EF4-FFF2-40B4-BE49-F238E27FC236}">
                <a16:creationId xmlns:a16="http://schemas.microsoft.com/office/drawing/2014/main" id="{18BD83F8-066B-10B4-A12F-4AE6805D337B}"/>
              </a:ext>
            </a:extLst>
          </p:cNvPr>
          <p:cNvSpPr/>
          <p:nvPr/>
        </p:nvSpPr>
        <p:spPr>
          <a:xfrm>
            <a:off x="3630082"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Població</a:t>
            </a:r>
            <a:r>
              <a:rPr lang="es-ES" sz="1600" dirty="0">
                <a:latin typeface="ADLaM Display" panose="02010000000000000000" pitchFamily="2" charset="0"/>
                <a:ea typeface="ADLaM Display" panose="02010000000000000000" pitchFamily="2" charset="0"/>
                <a:cs typeface="ADLaM Display" panose="02010000000000000000" pitchFamily="2" charset="0"/>
              </a:rPr>
              <a:t> de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Elipse 7">
            <a:extLst>
              <a:ext uri="{FF2B5EF4-FFF2-40B4-BE49-F238E27FC236}">
                <a16:creationId xmlns:a16="http://schemas.microsoft.com/office/drawing/2014/main" id="{62DDD4BC-E84D-F7C2-3638-5C8BDA36DAA4}"/>
              </a:ext>
            </a:extLst>
          </p:cNvPr>
          <p:cNvSpPr/>
          <p:nvPr/>
        </p:nvSpPr>
        <p:spPr>
          <a:xfrm>
            <a:off x="6526446" y="1635396"/>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fem</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fer</a:t>
            </a:r>
            <a:r>
              <a:rPr lang="es-ES" sz="1600" dirty="0">
                <a:latin typeface="ADLaM Display" panose="02010000000000000000" pitchFamily="2" charset="0"/>
                <a:ea typeface="ADLaM Display" panose="02010000000000000000" pitchFamily="2" charset="0"/>
                <a:cs typeface="ADLaM Display" panose="02010000000000000000" pitchFamily="2" charset="0"/>
              </a:rPr>
              <a:t> la tasca</a:t>
            </a:r>
            <a:endParaRPr lang="es-ES" sz="1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Elipse 8">
            <a:extLst>
              <a:ext uri="{FF2B5EF4-FFF2-40B4-BE49-F238E27FC236}">
                <a16:creationId xmlns:a16="http://schemas.microsoft.com/office/drawing/2014/main" id="{5F01E71D-231B-F83D-B83C-387930C0CF33}"/>
              </a:ext>
            </a:extLst>
          </p:cNvPr>
          <p:cNvSpPr/>
          <p:nvPr/>
        </p:nvSpPr>
        <p:spPr>
          <a:xfrm>
            <a:off x="6526446" y="4352192"/>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err="1">
                <a:latin typeface="ADLaM Display" panose="02010000000000000000" pitchFamily="2" charset="0"/>
                <a:ea typeface="ADLaM Display" panose="02010000000000000000" pitchFamily="2" charset="0"/>
                <a:cs typeface="ADLaM Display" panose="02010000000000000000" pitchFamily="2" charset="0"/>
              </a:rPr>
              <a:t>Avaluem</a:t>
            </a:r>
            <a:r>
              <a:rPr lang="es-ES" sz="1600" dirty="0">
                <a:latin typeface="ADLaM Display" panose="02010000000000000000" pitchFamily="2" charset="0"/>
                <a:ea typeface="ADLaM Display" panose="02010000000000000000" pitchFamily="2" charset="0"/>
                <a:cs typeface="ADLaM Display" panose="02010000000000000000" pitchFamily="2" charset="0"/>
              </a:rPr>
              <a:t> el </a:t>
            </a:r>
            <a:r>
              <a:rPr lang="es-ES" sz="1600" b="1" i="1" dirty="0">
                <a:latin typeface="ADLaM Display" panose="02010000000000000000" pitchFamily="2" charset="0"/>
                <a:ea typeface="ADLaM Display" panose="02010000000000000000" pitchFamily="2" charset="0"/>
                <a:cs typeface="ADLaM Display" panose="02010000000000000000" pitchFamily="2" charset="0"/>
              </a:rPr>
              <a:t>fitness</a:t>
            </a:r>
            <a:r>
              <a:rPr lang="es-ES" sz="1600" dirty="0">
                <a:latin typeface="ADLaM Display" panose="02010000000000000000" pitchFamily="2" charset="0"/>
                <a:ea typeface="ADLaM Display" panose="02010000000000000000" pitchFamily="2" charset="0"/>
                <a:cs typeface="ADLaM Display" panose="02010000000000000000" pitchFamily="2" charset="0"/>
              </a:rPr>
              <a:t> i </a:t>
            </a:r>
            <a:r>
              <a:rPr lang="es-ES" sz="1600" dirty="0" err="1">
                <a:latin typeface="ADLaM Display" panose="02010000000000000000" pitchFamily="2" charset="0"/>
                <a:ea typeface="ADLaM Display" panose="02010000000000000000" pitchFamily="2" charset="0"/>
                <a:cs typeface="ADLaM Display" panose="02010000000000000000" pitchFamily="2" charset="0"/>
              </a:rPr>
              <a:t>seleccionem</a:t>
            </a:r>
            <a:r>
              <a:rPr lang="es-ES" sz="1600" dirty="0">
                <a:latin typeface="ADLaM Display" panose="02010000000000000000" pitchFamily="2" charset="0"/>
                <a:ea typeface="ADLaM Display" panose="02010000000000000000" pitchFamily="2" charset="0"/>
                <a:cs typeface="ADLaM Display" panose="02010000000000000000" pitchFamily="2" charset="0"/>
              </a:rPr>
              <a:t> les </a:t>
            </a:r>
            <a:r>
              <a:rPr lang="es-ES" sz="1600" dirty="0" err="1">
                <a:latin typeface="ADLaM Display" panose="02010000000000000000" pitchFamily="2" charset="0"/>
                <a:ea typeface="ADLaM Display" panose="02010000000000000000" pitchFamily="2" charset="0"/>
                <a:cs typeface="ADLaM Display" panose="02010000000000000000" pitchFamily="2" charset="0"/>
              </a:rPr>
              <a:t>millors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xarxes</a:t>
            </a:r>
            <a:r>
              <a:rPr lang="es-ES"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err="1">
                <a:latin typeface="ADLaM Display" panose="02010000000000000000" pitchFamily="2" charset="0"/>
                <a:ea typeface="ADLaM Display" panose="02010000000000000000" pitchFamily="2" charset="0"/>
                <a:cs typeface="ADLaM Display" panose="02010000000000000000" pitchFamily="2" charset="0"/>
              </a:rPr>
              <a:t>neuronals</a:t>
            </a:r>
            <a:endParaRPr lang="es-ES" sz="1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Elipse 9">
            <a:extLst>
              <a:ext uri="{FF2B5EF4-FFF2-40B4-BE49-F238E27FC236}">
                <a16:creationId xmlns:a16="http://schemas.microsoft.com/office/drawing/2014/main" id="{43A4313D-022E-E7A6-1520-2D26C47F52F1}"/>
              </a:ext>
            </a:extLst>
          </p:cNvPr>
          <p:cNvSpPr/>
          <p:nvPr/>
        </p:nvSpPr>
        <p:spPr>
          <a:xfrm>
            <a:off x="3630082" y="4352220"/>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ADLaM Display" panose="02010000000000000000" pitchFamily="2" charset="0"/>
                <a:ea typeface="ADLaM Display" panose="02010000000000000000" pitchFamily="2" charset="0"/>
                <a:cs typeface="ADLaM Display" panose="02010000000000000000" pitchFamily="2" charset="0"/>
              </a:rPr>
              <a:t>Les </a:t>
            </a:r>
            <a:r>
              <a:rPr lang="es-ES" sz="1600" b="1" dirty="0" err="1">
                <a:latin typeface="ADLaM Display" panose="02010000000000000000" pitchFamily="2" charset="0"/>
                <a:ea typeface="ADLaM Display" panose="02010000000000000000" pitchFamily="2" charset="0"/>
                <a:cs typeface="ADLaM Display" panose="02010000000000000000" pitchFamily="2" charset="0"/>
              </a:rPr>
              <a:t>mutem</a:t>
            </a:r>
            <a:r>
              <a:rPr lang="es-ES" sz="1600" dirty="0">
                <a:latin typeface="ADLaM Display" panose="02010000000000000000" pitchFamily="2" charset="0"/>
                <a:ea typeface="ADLaM Display" panose="02010000000000000000" pitchFamily="2" charset="0"/>
                <a:cs typeface="ADLaM Display" panose="02010000000000000000" pitchFamily="2" charset="0"/>
              </a:rPr>
              <a:t> per generar una nova…</a:t>
            </a:r>
          </a:p>
        </p:txBody>
      </p:sp>
      <p:sp>
        <p:nvSpPr>
          <p:cNvPr id="14" name="Flecha: a la derecha 13">
            <a:extLst>
              <a:ext uri="{FF2B5EF4-FFF2-40B4-BE49-F238E27FC236}">
                <a16:creationId xmlns:a16="http://schemas.microsoft.com/office/drawing/2014/main" id="{A9329A52-366F-C50E-F0B0-4C51C16ACFC3}"/>
              </a:ext>
            </a:extLst>
          </p:cNvPr>
          <p:cNvSpPr/>
          <p:nvPr/>
        </p:nvSpPr>
        <p:spPr>
          <a:xfrm>
            <a:off x="5941434" y="263769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BC98D5DA-1A21-38F3-581F-A0E3E7A1DDF8}"/>
              </a:ext>
            </a:extLst>
          </p:cNvPr>
          <p:cNvSpPr/>
          <p:nvPr/>
        </p:nvSpPr>
        <p:spPr>
          <a:xfrm rot="10800000">
            <a:off x="5951634" y="5323729"/>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5857CC96-CF10-B3C1-9434-FF86FF394DF0}"/>
              </a:ext>
            </a:extLst>
          </p:cNvPr>
          <p:cNvSpPr/>
          <p:nvPr/>
        </p:nvSpPr>
        <p:spPr>
          <a:xfrm rot="5400000">
            <a:off x="7389616" y="3965331"/>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E697A2D7-A3B4-4837-D428-BBF2932FC429}"/>
              </a:ext>
            </a:extLst>
          </p:cNvPr>
          <p:cNvSpPr/>
          <p:nvPr/>
        </p:nvSpPr>
        <p:spPr>
          <a:xfrm rot="16200000">
            <a:off x="4493252" y="3969713"/>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013323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874</TotalTime>
  <Words>3579</Words>
  <Application>Microsoft Office PowerPoint</Application>
  <PresentationFormat>Pantalla panoràmica</PresentationFormat>
  <Paragraphs>416</Paragraphs>
  <Slides>62</Slides>
  <Notes>46</Notes>
  <HiddenSlides>0</HiddenSlides>
  <MMClips>0</MMClips>
  <ScaleCrop>false</ScaleCrop>
  <HeadingPairs>
    <vt:vector size="6" baseType="variant">
      <vt:variant>
        <vt:lpstr>Tipus de lletra utilitzats</vt:lpstr>
      </vt:variant>
      <vt:variant>
        <vt:i4>7</vt:i4>
      </vt:variant>
      <vt:variant>
        <vt:lpstr>Tema</vt:lpstr>
      </vt:variant>
      <vt:variant>
        <vt:i4>1</vt:i4>
      </vt:variant>
      <vt:variant>
        <vt:lpstr>Títols de les diapositives</vt:lpstr>
      </vt:variant>
      <vt:variant>
        <vt:i4>62</vt:i4>
      </vt:variant>
    </vt:vector>
  </HeadingPairs>
  <TitlesOfParts>
    <vt:vector size="70" baseType="lpstr">
      <vt:lpstr>ADLaM Display</vt:lpstr>
      <vt:lpstr>Aharoni</vt:lpstr>
      <vt:lpstr>Aptos</vt:lpstr>
      <vt:lpstr>Aptos Display</vt:lpstr>
      <vt:lpstr>Arial</vt:lpstr>
      <vt:lpstr>Times New Roman</vt:lpstr>
      <vt:lpstr>Wingdings</vt:lpstr>
      <vt:lpstr>Tema de Office</vt:lpstr>
      <vt:lpstr>QUÈ ÉS UNA XARXA NEURONAL I COM FUNCIONA</vt:lpstr>
      <vt:lpstr>ENTRENAMENT DE LA XARXA NEURONAL (NEAT)</vt:lpstr>
      <vt:lpstr>FITNESS</vt:lpstr>
      <vt:lpstr>Mutacions</vt:lpstr>
      <vt:lpstr>Presentació del PowerPoint</vt:lpstr>
      <vt:lpstr>Presentació del PowerPoint</vt:lpstr>
      <vt:lpstr>Presentació del PowerPoint</vt:lpstr>
      <vt:lpstr>Presentació del PowerPoint</vt:lpstr>
      <vt:lpstr>Presentació del PowerPoint</vt:lpstr>
      <vt:lpstr>Flappy Bird</vt:lpstr>
      <vt:lpstr>DADES QUE ES DONEN A LA IA</vt:lpstr>
      <vt:lpstr>FITNESS</vt:lpstr>
      <vt:lpstr>L’APRENENTATGE A L’INTEL·LIGÈNCIA ARTIFICIAL</vt:lpstr>
      <vt:lpstr>QUÈ ENTENEM PER APRENENTATGE?</vt:lpstr>
      <vt:lpstr>QUÈ ENTENEM PER APRENENTATGE?</vt:lpstr>
      <vt:lpstr>COM AVALUEM L’APRENENTATGE?</vt:lpstr>
      <vt:lpstr>COM AVALUEM L’APRENENTATGE?</vt:lpstr>
      <vt:lpstr>COM AVALUEM L’APRENENTATGE?</vt:lpstr>
      <vt:lpstr>REPRESENTACIÓ VISUAL DE L’APRENENTATGE?</vt:lpstr>
      <vt:lpstr>REPRESENTACIÓ VISUAL DE L’APRENENTATGE?</vt:lpstr>
      <vt:lpstr>DIFERENTS HIPÒTESIS DE LA VISUALITZACIÓ DE L’APRENENTATGE</vt:lpstr>
      <vt:lpstr>LINEAL</vt:lpstr>
      <vt:lpstr>PARCIALMENT LINEAL</vt:lpstr>
      <vt:lpstr>LOGARÍTMICA</vt:lpstr>
      <vt:lpstr>LA NOSTRA HIPÒTESI</vt:lpstr>
      <vt:lpstr>LA NOSTRA HIPÒTESI</vt:lpstr>
      <vt:lpstr>RECOL·LECCIÓ DE LES DADES</vt:lpstr>
      <vt:lpstr>RECOL·LECCIÓ DE LES DADES</vt:lpstr>
      <vt:lpstr>RECOL·LECCIÓ DE LES DADES</vt:lpstr>
      <vt:lpstr>ANÀLISI DE LES DADES</vt:lpstr>
      <vt:lpstr>ANÀLISI DE LES DADES</vt:lpstr>
      <vt:lpstr>LOGARÍTMICA</vt:lpstr>
      <vt:lpstr>ANÀLISI DE LES DADES</vt:lpstr>
      <vt:lpstr>ANÀLISI DE LES DADES</vt:lpstr>
      <vt:lpstr>ANÀLISI DE LES DADES</vt:lpstr>
      <vt:lpstr>ANÀLISI DE LES DADES</vt:lpstr>
      <vt:lpstr>LA NOSTRA HIPÒTESI</vt:lpstr>
      <vt:lpstr>LA NOSTRA HIPÒTESI</vt:lpstr>
      <vt:lpstr>PER QUÈ LOGARÍTMIC?</vt:lpstr>
      <vt:lpstr>Presentació del PowerPoint</vt:lpstr>
      <vt:lpstr>I SI ANEM MÉS ENLLÀ DE LA COMPROVACIÓ DE LA HIPÒTESI?</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MÉS ANÀLISI DE LES DADES</vt:lpstr>
      <vt:lpstr>PERQUÈ ANALITZAR AIXÒ?</vt:lpstr>
      <vt:lpstr>Presentació del PowerPoint</vt:lpstr>
      <vt:lpstr>Presentació del PowerPoint</vt:lpstr>
      <vt:lpstr>Anàlisi de les diferents variables</vt:lpstr>
      <vt:lpstr>Anàlisi de les diferents variables: inputs </vt:lpstr>
      <vt:lpstr>Anàlisi de les diferents variables: inputs</vt:lpstr>
      <vt:lpstr>Anàlisi de les diferents variables: inputs </vt:lpstr>
      <vt:lpstr>Anàlisi de les diferents variables: mutacions </vt:lpstr>
      <vt:lpstr>Anàlisi de les diferents variables: mutacions </vt:lpstr>
      <vt:lpstr>Anàlisi de les diferents variables: mutacions </vt:lpstr>
      <vt:lpstr>Anàlisi de les diferents variables: mutacions </vt:lpstr>
      <vt:lpstr>Anàlisi de les diferents variables: poblacions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Teo Clerici Jurado</dc:creator>
  <cp:lastModifiedBy>Jan Ferrer Paramio</cp:lastModifiedBy>
  <cp:revision>11</cp:revision>
  <dcterms:created xsi:type="dcterms:W3CDTF">2024-12-04T21:40:28Z</dcterms:created>
  <dcterms:modified xsi:type="dcterms:W3CDTF">2024-12-10T20:07:31Z</dcterms:modified>
</cp:coreProperties>
</file>