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7.xml" ContentType="application/inkml+xml"/>
  <Override PartName="/ppt/ink/ink8.xml" ContentType="application/inkml+xml"/>
  <Override PartName="/ppt/notesSlides/notesSlide44.xml" ContentType="application/vnd.openxmlformats-officedocument.presentationml.notesSlide+xml"/>
  <Override PartName="/ppt/ink/ink9.xml" ContentType="application/inkml+xml"/>
  <Override PartName="/ppt/notesSlides/notesSlide45.xml" ContentType="application/vnd.openxmlformats-officedocument.presentationml.notesSlide+xml"/>
  <Override PartName="/ppt/ink/ink10.xml" ContentType="application/inkml+xml"/>
  <Override PartName="/ppt/ink/ink11.xml" ContentType="application/inkml+xml"/>
  <Override PartName="/ppt/notesSlides/notesSlide46.xml" ContentType="application/vnd.openxmlformats-officedocument.presentationml.notesSlide+xml"/>
  <Override PartName="/ppt/ink/ink12.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ink/ink1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30" r:id="rId2"/>
    <p:sldId id="331" r:id="rId3"/>
    <p:sldId id="332" r:id="rId4"/>
    <p:sldId id="305" r:id="rId5"/>
    <p:sldId id="319" r:id="rId6"/>
    <p:sldId id="307" r:id="rId7"/>
    <p:sldId id="308" r:id="rId8"/>
    <p:sldId id="309" r:id="rId9"/>
    <p:sldId id="310" r:id="rId10"/>
    <p:sldId id="311" r:id="rId11"/>
    <p:sldId id="312" r:id="rId12"/>
    <p:sldId id="318" r:id="rId13"/>
    <p:sldId id="314" r:id="rId14"/>
    <p:sldId id="317" r:id="rId15"/>
    <p:sldId id="316" r:id="rId16"/>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4" r:id="rId34"/>
    <p:sldId id="275" r:id="rId35"/>
    <p:sldId id="277" r:id="rId36"/>
    <p:sldId id="278" r:id="rId37"/>
    <p:sldId id="280" r:id="rId38"/>
    <p:sldId id="282" r:id="rId39"/>
    <p:sldId id="283" r:id="rId40"/>
    <p:sldId id="284" r:id="rId41"/>
    <p:sldId id="285" r:id="rId42"/>
    <p:sldId id="287" r:id="rId43"/>
    <p:sldId id="288" r:id="rId44"/>
    <p:sldId id="289" r:id="rId45"/>
    <p:sldId id="292" r:id="rId46"/>
    <p:sldId id="293" r:id="rId47"/>
    <p:sldId id="294" r:id="rId48"/>
    <p:sldId id="295" r:id="rId49"/>
    <p:sldId id="296" r:id="rId50"/>
    <p:sldId id="297" r:id="rId51"/>
    <p:sldId id="299" r:id="rId52"/>
    <p:sldId id="298" r:id="rId53"/>
    <p:sldId id="300" r:id="rId54"/>
    <p:sldId id="301" r:id="rId55"/>
    <p:sldId id="302" r:id="rId56"/>
    <p:sldId id="303" r:id="rId57"/>
    <p:sldId id="320" r:id="rId58"/>
    <p:sldId id="321" r:id="rId59"/>
    <p:sldId id="333" r:id="rId60"/>
    <p:sldId id="322" r:id="rId61"/>
    <p:sldId id="323" r:id="rId62"/>
    <p:sldId id="324" r:id="rId63"/>
    <p:sldId id="325" r:id="rId64"/>
    <p:sldId id="326" r:id="rId65"/>
    <p:sldId id="327" r:id="rId66"/>
    <p:sldId id="328" r:id="rId67"/>
    <p:sldId id="334" r:id="rId68"/>
    <p:sldId id="335" r:id="rId69"/>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C0C9"/>
    <a:srgbClr val="4EC0CA"/>
    <a:srgbClr val="47D45A"/>
    <a:srgbClr val="156082"/>
    <a:srgbClr val="60CBEC"/>
    <a:srgbClr val="D280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729" autoAdjust="0"/>
  </p:normalViewPr>
  <p:slideViewPr>
    <p:cSldViewPr snapToGrid="0">
      <p:cViewPr varScale="1">
        <p:scale>
          <a:sx n="80" d="100"/>
          <a:sy n="80" d="100"/>
        </p:scale>
        <p:origin x="17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ca-ES" sz="1400" b="0" i="0" u="none" strike="noStrike" kern="1200" spc="0" baseline="0">
                <a:solidFill>
                  <a:sysClr val="windowText" lastClr="000000">
                    <a:lumMod val="65000"/>
                    <a:lumOff val="35000"/>
                  </a:sysClr>
                </a:solidFill>
              </a:rPr>
              <a:t>MUTACIÓ: MNE     </a:t>
            </a:r>
            <a:r>
              <a:rPr lang="ca-ES" sz="1400"/>
              <a:t>POBLACIÓ: 25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Full1!$I$9</c:f>
              <c:strCache>
                <c:ptCount val="1"/>
                <c:pt idx="0">
                  <c:v>PYO-PYF</c:v>
                </c:pt>
              </c:strCache>
            </c:strRef>
          </c:tx>
          <c:spPr>
            <a:ln w="28575" cap="rnd">
              <a:solidFill>
                <a:schemeClr val="accent5">
                  <a:lumMod val="60000"/>
                  <a:lumOff val="40000"/>
                </a:schemeClr>
              </a:solidFill>
              <a:round/>
            </a:ln>
            <a:effectLst/>
          </c:spPr>
          <c:marker>
            <c:symbol val="none"/>
          </c:marker>
          <c:val>
            <c:numRef>
              <c:f>Full1!$I$10:$I$134</c:f>
              <c:numCache>
                <c:formatCode>General</c:formatCode>
                <c:ptCount val="125"/>
                <c:pt idx="0">
                  <c:v>43424.79</c:v>
                </c:pt>
                <c:pt idx="1">
                  <c:v>92684.84</c:v>
                </c:pt>
                <c:pt idx="2">
                  <c:v>120413.48</c:v>
                </c:pt>
                <c:pt idx="3">
                  <c:v>106921.63</c:v>
                </c:pt>
                <c:pt idx="4">
                  <c:v>132464.62</c:v>
                </c:pt>
                <c:pt idx="5">
                  <c:v>132477.49</c:v>
                </c:pt>
                <c:pt idx="6">
                  <c:v>134887.09</c:v>
                </c:pt>
                <c:pt idx="7">
                  <c:v>142923.31</c:v>
                </c:pt>
                <c:pt idx="8">
                  <c:v>144716.85</c:v>
                </c:pt>
                <c:pt idx="9">
                  <c:v>142459.24</c:v>
                </c:pt>
                <c:pt idx="10">
                  <c:v>148528.26999999999</c:v>
                </c:pt>
                <c:pt idx="11">
                  <c:v>147130.25</c:v>
                </c:pt>
                <c:pt idx="12">
                  <c:v>143971.92000000001</c:v>
                </c:pt>
                <c:pt idx="13">
                  <c:v>143375.31</c:v>
                </c:pt>
                <c:pt idx="14">
                  <c:v>145922.21</c:v>
                </c:pt>
                <c:pt idx="15">
                  <c:v>146653.07</c:v>
                </c:pt>
                <c:pt idx="16">
                  <c:v>147002.48000000001</c:v>
                </c:pt>
                <c:pt idx="17">
                  <c:v>150409.54</c:v>
                </c:pt>
                <c:pt idx="18">
                  <c:v>144386.99</c:v>
                </c:pt>
                <c:pt idx="19">
                  <c:v>145338.81</c:v>
                </c:pt>
                <c:pt idx="20">
                  <c:v>142207.15</c:v>
                </c:pt>
                <c:pt idx="21">
                  <c:v>149642.53</c:v>
                </c:pt>
                <c:pt idx="22">
                  <c:v>148896.41</c:v>
                </c:pt>
                <c:pt idx="23">
                  <c:v>148732.26999999999</c:v>
                </c:pt>
                <c:pt idx="24">
                  <c:v>147854.51999999999</c:v>
                </c:pt>
                <c:pt idx="25">
                  <c:v>150478.38</c:v>
                </c:pt>
                <c:pt idx="26">
                  <c:v>144977.54</c:v>
                </c:pt>
                <c:pt idx="27">
                  <c:v>146768.18</c:v>
                </c:pt>
                <c:pt idx="28">
                  <c:v>142316.6</c:v>
                </c:pt>
                <c:pt idx="29">
                  <c:v>143335.95000000001</c:v>
                </c:pt>
                <c:pt idx="30">
                  <c:v>154897.79999999999</c:v>
                </c:pt>
                <c:pt idx="31">
                  <c:v>149349.64000000001</c:v>
                </c:pt>
                <c:pt idx="32">
                  <c:v>148703.29999999999</c:v>
                </c:pt>
                <c:pt idx="33">
                  <c:v>150632.79999999999</c:v>
                </c:pt>
                <c:pt idx="34">
                  <c:v>145242.34</c:v>
                </c:pt>
                <c:pt idx="35">
                  <c:v>147560.43</c:v>
                </c:pt>
                <c:pt idx="36">
                  <c:v>147600.31</c:v>
                </c:pt>
                <c:pt idx="37">
                  <c:v>146437.35</c:v>
                </c:pt>
                <c:pt idx="38">
                  <c:v>142747.97</c:v>
                </c:pt>
                <c:pt idx="39">
                  <c:v>149774.16</c:v>
                </c:pt>
                <c:pt idx="40">
                  <c:v>151033.57999999999</c:v>
                </c:pt>
                <c:pt idx="41">
                  <c:v>144202.94</c:v>
                </c:pt>
                <c:pt idx="42">
                  <c:v>140545.63</c:v>
                </c:pt>
                <c:pt idx="43">
                  <c:v>145796.97</c:v>
                </c:pt>
                <c:pt idx="44">
                  <c:v>142112.10999999999</c:v>
                </c:pt>
                <c:pt idx="45">
                  <c:v>150660.16</c:v>
                </c:pt>
                <c:pt idx="46">
                  <c:v>147433.41</c:v>
                </c:pt>
                <c:pt idx="47">
                  <c:v>150893.43</c:v>
                </c:pt>
                <c:pt idx="48">
                  <c:v>149334.47</c:v>
                </c:pt>
                <c:pt idx="49">
                  <c:v>149609.57999999999</c:v>
                </c:pt>
                <c:pt idx="50">
                  <c:v>153723.19</c:v>
                </c:pt>
                <c:pt idx="51">
                  <c:v>154995.75</c:v>
                </c:pt>
                <c:pt idx="52">
                  <c:v>149090.57</c:v>
                </c:pt>
                <c:pt idx="53">
                  <c:v>149037.26999999999</c:v>
                </c:pt>
                <c:pt idx="54">
                  <c:v>152105.51</c:v>
                </c:pt>
                <c:pt idx="55">
                  <c:v>152333.79</c:v>
                </c:pt>
                <c:pt idx="56">
                  <c:v>154741.51999999999</c:v>
                </c:pt>
                <c:pt idx="57">
                  <c:v>156369.51999999999</c:v>
                </c:pt>
                <c:pt idx="58">
                  <c:v>148744.35999999999</c:v>
                </c:pt>
                <c:pt idx="59">
                  <c:v>152921.09</c:v>
                </c:pt>
                <c:pt idx="60">
                  <c:v>153787.26</c:v>
                </c:pt>
                <c:pt idx="61">
                  <c:v>150820.01999999999</c:v>
                </c:pt>
                <c:pt idx="62">
                  <c:v>163362.71</c:v>
                </c:pt>
                <c:pt idx="63">
                  <c:v>156515.79</c:v>
                </c:pt>
                <c:pt idx="64">
                  <c:v>158973.34</c:v>
                </c:pt>
                <c:pt idx="65">
                  <c:v>152650.03</c:v>
                </c:pt>
                <c:pt idx="66">
                  <c:v>152444.66</c:v>
                </c:pt>
                <c:pt idx="67">
                  <c:v>154460.04999999999</c:v>
                </c:pt>
                <c:pt idx="68">
                  <c:v>164410.32999999999</c:v>
                </c:pt>
                <c:pt idx="69">
                  <c:v>150427.42000000001</c:v>
                </c:pt>
                <c:pt idx="70">
                  <c:v>153774.67000000001</c:v>
                </c:pt>
                <c:pt idx="71">
                  <c:v>159843.41</c:v>
                </c:pt>
                <c:pt idx="72">
                  <c:v>156191.48000000001</c:v>
                </c:pt>
                <c:pt idx="73">
                  <c:v>149950.93</c:v>
                </c:pt>
                <c:pt idx="74">
                  <c:v>152436.57999999999</c:v>
                </c:pt>
                <c:pt idx="75">
                  <c:v>149213.85999999999</c:v>
                </c:pt>
                <c:pt idx="76">
                  <c:v>156335.18</c:v>
                </c:pt>
                <c:pt idx="77">
                  <c:v>152435.38</c:v>
                </c:pt>
                <c:pt idx="78">
                  <c:v>150255.97</c:v>
                </c:pt>
                <c:pt idx="79">
                  <c:v>150249.07999999999</c:v>
                </c:pt>
                <c:pt idx="80">
                  <c:v>150933.62</c:v>
                </c:pt>
                <c:pt idx="81">
                  <c:v>158196.89000000001</c:v>
                </c:pt>
                <c:pt idx="82">
                  <c:v>155620.95000000001</c:v>
                </c:pt>
                <c:pt idx="83">
                  <c:v>155085.26999999999</c:v>
                </c:pt>
                <c:pt idx="84">
                  <c:v>148171.34</c:v>
                </c:pt>
                <c:pt idx="85">
                  <c:v>152289.24</c:v>
                </c:pt>
                <c:pt idx="86">
                  <c:v>150419.93</c:v>
                </c:pt>
                <c:pt idx="87">
                  <c:v>149221.57999999999</c:v>
                </c:pt>
                <c:pt idx="88">
                  <c:v>149730.87</c:v>
                </c:pt>
                <c:pt idx="89">
                  <c:v>155687.95000000001</c:v>
                </c:pt>
                <c:pt idx="90">
                  <c:v>150730.35999999999</c:v>
                </c:pt>
                <c:pt idx="91">
                  <c:v>148571.94</c:v>
                </c:pt>
                <c:pt idx="92">
                  <c:v>150026.76999999999</c:v>
                </c:pt>
                <c:pt idx="93">
                  <c:v>150483.19</c:v>
                </c:pt>
                <c:pt idx="94">
                  <c:v>150722.12</c:v>
                </c:pt>
                <c:pt idx="95">
                  <c:v>148399.66</c:v>
                </c:pt>
                <c:pt idx="96">
                  <c:v>148282.97</c:v>
                </c:pt>
                <c:pt idx="97">
                  <c:v>150594.88</c:v>
                </c:pt>
                <c:pt idx="98">
                  <c:v>149682.29</c:v>
                </c:pt>
                <c:pt idx="99">
                  <c:v>154687.17000000001</c:v>
                </c:pt>
                <c:pt idx="100">
                  <c:v>154814.82</c:v>
                </c:pt>
                <c:pt idx="101">
                  <c:v>151406.42000000001</c:v>
                </c:pt>
                <c:pt idx="102">
                  <c:v>149962.07</c:v>
                </c:pt>
                <c:pt idx="103">
                  <c:v>148336.41</c:v>
                </c:pt>
                <c:pt idx="104">
                  <c:v>154561.03</c:v>
                </c:pt>
                <c:pt idx="105">
                  <c:v>153721.91</c:v>
                </c:pt>
                <c:pt idx="106">
                  <c:v>155895.42000000001</c:v>
                </c:pt>
                <c:pt idx="107">
                  <c:v>150304.69</c:v>
                </c:pt>
                <c:pt idx="108">
                  <c:v>150254.28</c:v>
                </c:pt>
                <c:pt idx="109">
                  <c:v>155401.29999999999</c:v>
                </c:pt>
                <c:pt idx="110">
                  <c:v>156642.82</c:v>
                </c:pt>
                <c:pt idx="111">
                  <c:v>158777.06</c:v>
                </c:pt>
                <c:pt idx="112">
                  <c:v>157404.76999999999</c:v>
                </c:pt>
                <c:pt idx="113">
                  <c:v>156292.93</c:v>
                </c:pt>
                <c:pt idx="114">
                  <c:v>156524.62</c:v>
                </c:pt>
                <c:pt idx="115">
                  <c:v>160868.6</c:v>
                </c:pt>
                <c:pt idx="116">
                  <c:v>157098.20000000001</c:v>
                </c:pt>
                <c:pt idx="117">
                  <c:v>156517.87</c:v>
                </c:pt>
                <c:pt idx="118">
                  <c:v>158432.48000000001</c:v>
                </c:pt>
                <c:pt idx="119">
                  <c:v>158372.21</c:v>
                </c:pt>
                <c:pt idx="120">
                  <c:v>158601.57</c:v>
                </c:pt>
                <c:pt idx="121">
                  <c:v>156472.63</c:v>
                </c:pt>
                <c:pt idx="122">
                  <c:v>158360.1</c:v>
                </c:pt>
                <c:pt idx="123">
                  <c:v>157031.54</c:v>
                </c:pt>
                <c:pt idx="124">
                  <c:v>164730.06</c:v>
                </c:pt>
              </c:numCache>
            </c:numRef>
          </c:val>
          <c:smooth val="0"/>
          <c:extLst>
            <c:ext xmlns:c16="http://schemas.microsoft.com/office/drawing/2014/chart" uri="{C3380CC4-5D6E-409C-BE32-E72D297353CC}">
              <c16:uniqueId val="{00000000-8BDF-4D4B-9D04-2383E80B3BAA}"/>
            </c:ext>
          </c:extLst>
        </c:ser>
        <c:ser>
          <c:idx val="1"/>
          <c:order val="1"/>
          <c:tx>
            <c:strRef>
              <c:f>Full1!$J$9</c:f>
              <c:strCache>
                <c:ptCount val="1"/>
                <c:pt idx="0">
                  <c:v>PYO-PYF-PXO</c:v>
                </c:pt>
              </c:strCache>
            </c:strRef>
          </c:tx>
          <c:spPr>
            <a:ln w="28575" cap="rnd">
              <a:solidFill>
                <a:srgbClr val="FF0000"/>
              </a:solidFill>
              <a:round/>
            </a:ln>
            <a:effectLst/>
          </c:spPr>
          <c:marker>
            <c:symbol val="none"/>
          </c:marker>
          <c:val>
            <c:numRef>
              <c:f>Full1!$J$10:$J$134</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1-8BDF-4D4B-9D04-2383E80B3BAA}"/>
            </c:ext>
          </c:extLst>
        </c:ser>
        <c:ser>
          <c:idx val="2"/>
          <c:order val="2"/>
          <c:tx>
            <c:strRef>
              <c:f>Full1!$K$9</c:f>
              <c:strCache>
                <c:ptCount val="1"/>
                <c:pt idx="0">
                  <c:v>PYO-PYF-VYO</c:v>
                </c:pt>
              </c:strCache>
            </c:strRef>
          </c:tx>
          <c:spPr>
            <a:ln w="28575" cap="rnd">
              <a:solidFill>
                <a:schemeClr val="accent6">
                  <a:lumMod val="60000"/>
                  <a:lumOff val="40000"/>
                </a:schemeClr>
              </a:solidFill>
              <a:round/>
            </a:ln>
            <a:effectLst/>
          </c:spPr>
          <c:marker>
            <c:symbol val="none"/>
          </c:marker>
          <c:val>
            <c:numRef>
              <c:f>Full1!$K$10:$K$134</c:f>
              <c:numCache>
                <c:formatCode>General</c:formatCode>
                <c:ptCount val="125"/>
                <c:pt idx="0">
                  <c:v>1083.0999999999999</c:v>
                </c:pt>
                <c:pt idx="1">
                  <c:v>4978</c:v>
                </c:pt>
                <c:pt idx="2">
                  <c:v>5944.73</c:v>
                </c:pt>
                <c:pt idx="3">
                  <c:v>19667.96</c:v>
                </c:pt>
                <c:pt idx="4">
                  <c:v>17414.810000000001</c:v>
                </c:pt>
                <c:pt idx="5">
                  <c:v>16034.58</c:v>
                </c:pt>
                <c:pt idx="6">
                  <c:v>28026.33</c:v>
                </c:pt>
                <c:pt idx="7">
                  <c:v>17541.55</c:v>
                </c:pt>
                <c:pt idx="8">
                  <c:v>17715.63</c:v>
                </c:pt>
                <c:pt idx="9">
                  <c:v>21637.54</c:v>
                </c:pt>
                <c:pt idx="10">
                  <c:v>27067.45</c:v>
                </c:pt>
                <c:pt idx="11">
                  <c:v>21307</c:v>
                </c:pt>
                <c:pt idx="12">
                  <c:v>21991.8</c:v>
                </c:pt>
                <c:pt idx="13">
                  <c:v>15658.98</c:v>
                </c:pt>
                <c:pt idx="14">
                  <c:v>22500.560000000001</c:v>
                </c:pt>
                <c:pt idx="15">
                  <c:v>22476.92</c:v>
                </c:pt>
                <c:pt idx="16">
                  <c:v>22828.65</c:v>
                </c:pt>
                <c:pt idx="17">
                  <c:v>25650.19</c:v>
                </c:pt>
                <c:pt idx="18">
                  <c:v>25505.78</c:v>
                </c:pt>
                <c:pt idx="19">
                  <c:v>30734.27</c:v>
                </c:pt>
                <c:pt idx="20">
                  <c:v>25941</c:v>
                </c:pt>
                <c:pt idx="21">
                  <c:v>33552.660000000003</c:v>
                </c:pt>
                <c:pt idx="22">
                  <c:v>24026.22</c:v>
                </c:pt>
                <c:pt idx="23">
                  <c:v>30133.9</c:v>
                </c:pt>
                <c:pt idx="24">
                  <c:v>24281.49</c:v>
                </c:pt>
                <c:pt idx="25">
                  <c:v>31983.47</c:v>
                </c:pt>
                <c:pt idx="26">
                  <c:v>32332.959999999999</c:v>
                </c:pt>
                <c:pt idx="27">
                  <c:v>28051.25</c:v>
                </c:pt>
                <c:pt idx="28">
                  <c:v>39583.67</c:v>
                </c:pt>
                <c:pt idx="29">
                  <c:v>40342.660000000003</c:v>
                </c:pt>
                <c:pt idx="30">
                  <c:v>40686.449999999997</c:v>
                </c:pt>
                <c:pt idx="31">
                  <c:v>40659.269999999997</c:v>
                </c:pt>
                <c:pt idx="32">
                  <c:v>31868.58</c:v>
                </c:pt>
                <c:pt idx="33">
                  <c:v>37178.449999999997</c:v>
                </c:pt>
                <c:pt idx="34">
                  <c:v>36174.17</c:v>
                </c:pt>
                <c:pt idx="35">
                  <c:v>43948.09</c:v>
                </c:pt>
                <c:pt idx="36">
                  <c:v>38616.400000000001</c:v>
                </c:pt>
                <c:pt idx="37">
                  <c:v>37872.089999999997</c:v>
                </c:pt>
                <c:pt idx="38">
                  <c:v>40429.65</c:v>
                </c:pt>
                <c:pt idx="39">
                  <c:v>39970.720000000001</c:v>
                </c:pt>
                <c:pt idx="40">
                  <c:v>40033</c:v>
                </c:pt>
                <c:pt idx="41">
                  <c:v>41079.32</c:v>
                </c:pt>
                <c:pt idx="42">
                  <c:v>44074.09</c:v>
                </c:pt>
                <c:pt idx="43">
                  <c:v>47426.27</c:v>
                </c:pt>
                <c:pt idx="44">
                  <c:v>44063.92</c:v>
                </c:pt>
                <c:pt idx="45">
                  <c:v>47187.54</c:v>
                </c:pt>
                <c:pt idx="46">
                  <c:v>53759.05</c:v>
                </c:pt>
                <c:pt idx="47">
                  <c:v>47175.92</c:v>
                </c:pt>
                <c:pt idx="48">
                  <c:v>45691.11</c:v>
                </c:pt>
                <c:pt idx="49">
                  <c:v>50473.67</c:v>
                </c:pt>
                <c:pt idx="50">
                  <c:v>51443.17</c:v>
                </c:pt>
                <c:pt idx="51">
                  <c:v>48745.55</c:v>
                </c:pt>
                <c:pt idx="52">
                  <c:v>50057.5</c:v>
                </c:pt>
                <c:pt idx="53">
                  <c:v>50003.11</c:v>
                </c:pt>
                <c:pt idx="54">
                  <c:v>49838.65</c:v>
                </c:pt>
                <c:pt idx="55">
                  <c:v>48256.54</c:v>
                </c:pt>
                <c:pt idx="56">
                  <c:v>47389.55</c:v>
                </c:pt>
                <c:pt idx="57">
                  <c:v>51416.05</c:v>
                </c:pt>
                <c:pt idx="58">
                  <c:v>50165.68</c:v>
                </c:pt>
                <c:pt idx="59">
                  <c:v>49946.42</c:v>
                </c:pt>
                <c:pt idx="60">
                  <c:v>51225.599999999999</c:v>
                </c:pt>
                <c:pt idx="61">
                  <c:v>48972.43</c:v>
                </c:pt>
                <c:pt idx="62">
                  <c:v>48103.55</c:v>
                </c:pt>
                <c:pt idx="63">
                  <c:v>47635.45</c:v>
                </c:pt>
                <c:pt idx="64">
                  <c:v>51625.81</c:v>
                </c:pt>
                <c:pt idx="65">
                  <c:v>48358.49</c:v>
                </c:pt>
                <c:pt idx="66">
                  <c:v>49793.58</c:v>
                </c:pt>
                <c:pt idx="67">
                  <c:v>46965.15</c:v>
                </c:pt>
                <c:pt idx="68">
                  <c:v>51169.47</c:v>
                </c:pt>
                <c:pt idx="69">
                  <c:v>49636</c:v>
                </c:pt>
                <c:pt idx="70">
                  <c:v>47800.01</c:v>
                </c:pt>
                <c:pt idx="71">
                  <c:v>48739.06</c:v>
                </c:pt>
                <c:pt idx="72">
                  <c:v>50220.94</c:v>
                </c:pt>
                <c:pt idx="73">
                  <c:v>48241.62</c:v>
                </c:pt>
                <c:pt idx="74">
                  <c:v>50103.17</c:v>
                </c:pt>
                <c:pt idx="75">
                  <c:v>51952.04</c:v>
                </c:pt>
                <c:pt idx="76">
                  <c:v>49980.05</c:v>
                </c:pt>
                <c:pt idx="77">
                  <c:v>49388.19</c:v>
                </c:pt>
                <c:pt idx="78">
                  <c:v>51002.26</c:v>
                </c:pt>
                <c:pt idx="79">
                  <c:v>49673.14</c:v>
                </c:pt>
                <c:pt idx="80">
                  <c:v>52500.63</c:v>
                </c:pt>
                <c:pt idx="81">
                  <c:v>49143.54</c:v>
                </c:pt>
                <c:pt idx="82">
                  <c:v>54022.41</c:v>
                </c:pt>
                <c:pt idx="83">
                  <c:v>53216.55</c:v>
                </c:pt>
                <c:pt idx="84">
                  <c:v>52601.64</c:v>
                </c:pt>
                <c:pt idx="85">
                  <c:v>54901.599999999999</c:v>
                </c:pt>
                <c:pt idx="86">
                  <c:v>53423.69</c:v>
                </c:pt>
                <c:pt idx="87">
                  <c:v>57657.21</c:v>
                </c:pt>
                <c:pt idx="88">
                  <c:v>57147.9</c:v>
                </c:pt>
                <c:pt idx="89">
                  <c:v>58223.46</c:v>
                </c:pt>
                <c:pt idx="90">
                  <c:v>56829.74</c:v>
                </c:pt>
                <c:pt idx="91">
                  <c:v>58195.77</c:v>
                </c:pt>
                <c:pt idx="92">
                  <c:v>58231.040000000001</c:v>
                </c:pt>
                <c:pt idx="93">
                  <c:v>57889.65</c:v>
                </c:pt>
                <c:pt idx="94">
                  <c:v>57923.81</c:v>
                </c:pt>
                <c:pt idx="95">
                  <c:v>53647.1</c:v>
                </c:pt>
                <c:pt idx="96">
                  <c:v>58515.94</c:v>
                </c:pt>
                <c:pt idx="97">
                  <c:v>58606.63</c:v>
                </c:pt>
                <c:pt idx="98">
                  <c:v>54331.41</c:v>
                </c:pt>
                <c:pt idx="99">
                  <c:v>57732.87</c:v>
                </c:pt>
                <c:pt idx="100">
                  <c:v>58084.62</c:v>
                </c:pt>
                <c:pt idx="101">
                  <c:v>58120.51</c:v>
                </c:pt>
                <c:pt idx="102">
                  <c:v>59074.21</c:v>
                </c:pt>
                <c:pt idx="103">
                  <c:v>57709.05</c:v>
                </c:pt>
                <c:pt idx="104">
                  <c:v>58634.19</c:v>
                </c:pt>
                <c:pt idx="105">
                  <c:v>59401.67</c:v>
                </c:pt>
                <c:pt idx="106">
                  <c:v>58988.73</c:v>
                </c:pt>
                <c:pt idx="107">
                  <c:v>58572.26</c:v>
                </c:pt>
                <c:pt idx="108">
                  <c:v>57886.81</c:v>
                </c:pt>
                <c:pt idx="109">
                  <c:v>57830.35</c:v>
                </c:pt>
                <c:pt idx="110">
                  <c:v>59555.53</c:v>
                </c:pt>
                <c:pt idx="111">
                  <c:v>58425.11</c:v>
                </c:pt>
                <c:pt idx="112">
                  <c:v>58706.41</c:v>
                </c:pt>
                <c:pt idx="113">
                  <c:v>57960.51</c:v>
                </c:pt>
                <c:pt idx="114">
                  <c:v>58232.49</c:v>
                </c:pt>
                <c:pt idx="115">
                  <c:v>57847.16</c:v>
                </c:pt>
                <c:pt idx="116">
                  <c:v>58260.160000000003</c:v>
                </c:pt>
                <c:pt idx="117">
                  <c:v>57819.54</c:v>
                </c:pt>
                <c:pt idx="118">
                  <c:v>59183.1</c:v>
                </c:pt>
                <c:pt idx="119">
                  <c:v>57968.88</c:v>
                </c:pt>
                <c:pt idx="120">
                  <c:v>58195.65</c:v>
                </c:pt>
                <c:pt idx="121">
                  <c:v>57964.08</c:v>
                </c:pt>
                <c:pt idx="122">
                  <c:v>59099.41</c:v>
                </c:pt>
                <c:pt idx="123">
                  <c:v>59300.17</c:v>
                </c:pt>
                <c:pt idx="124">
                  <c:v>58457.25</c:v>
                </c:pt>
              </c:numCache>
            </c:numRef>
          </c:val>
          <c:smooth val="0"/>
          <c:extLst>
            <c:ext xmlns:c16="http://schemas.microsoft.com/office/drawing/2014/chart" uri="{C3380CC4-5D6E-409C-BE32-E72D297353CC}">
              <c16:uniqueId val="{00000002-8BDF-4D4B-9D04-2383E80B3BAA}"/>
            </c:ext>
          </c:extLst>
        </c:ser>
        <c:ser>
          <c:idx val="3"/>
          <c:order val="3"/>
          <c:tx>
            <c:strRef>
              <c:f>Full1!$L$9</c:f>
              <c:strCache>
                <c:ptCount val="1"/>
                <c:pt idx="0">
                  <c:v>PYO-PYF-PXO-VYO</c:v>
                </c:pt>
              </c:strCache>
            </c:strRef>
          </c:tx>
          <c:spPr>
            <a:ln w="28575" cap="rnd">
              <a:solidFill>
                <a:srgbClr val="002060"/>
              </a:solidFill>
              <a:round/>
            </a:ln>
            <a:effectLst/>
          </c:spPr>
          <c:marker>
            <c:symbol val="none"/>
          </c:marker>
          <c:val>
            <c:numRef>
              <c:f>Full1!$L$10:$L$134</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3-8BDF-4D4B-9D04-2383E80B3BAA}"/>
            </c:ext>
          </c:extLst>
        </c:ser>
        <c:dLbls>
          <c:showLegendKey val="0"/>
          <c:showVal val="0"/>
          <c:showCatName val="0"/>
          <c:showSerName val="0"/>
          <c:showPercent val="0"/>
          <c:showBubbleSize val="0"/>
        </c:dLbls>
        <c:smooth val="0"/>
        <c:axId val="1194490575"/>
        <c:axId val="1194489135"/>
      </c:lineChart>
      <c:catAx>
        <c:axId val="11944905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ca-ES" sz="1000" b="0" i="0" u="none" strike="noStrike" kern="1200" baseline="0">
                    <a:solidFill>
                      <a:sysClr val="windowText" lastClr="000000">
                        <a:lumMod val="65000"/>
                        <a:lumOff val="35000"/>
                      </a:sysClr>
                    </a:solidFill>
                  </a:rPr>
                  <a:t>GENERACIONS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a-ES"/>
          </a:p>
        </c:txPr>
        <c:crossAx val="1194489135"/>
        <c:crosses val="autoZero"/>
        <c:auto val="1"/>
        <c:lblAlgn val="ctr"/>
        <c:lblOffset val="100"/>
        <c:noMultiLvlLbl val="0"/>
      </c:catAx>
      <c:valAx>
        <c:axId val="1194489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ca-ES" sz="1000" b="0" i="0" u="none" strike="noStrike" kern="1200" baseline="0">
                    <a:solidFill>
                      <a:sysClr val="windowText" lastClr="000000">
                        <a:lumMod val="65000"/>
                        <a:lumOff val="35000"/>
                      </a:sysClr>
                    </a:solidFill>
                  </a:rPr>
                  <a:t>FITNESS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a-ES"/>
          </a:p>
        </c:txPr>
        <c:crossAx val="1194490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alpha val="25000"/>
                </a:schemeClr>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alpha val="25000"/>
                </a:schemeClr>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alpha val="25000"/>
                </a:schemeClr>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alpha val="25000"/>
                </a:schemeClr>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alpha val="25000"/>
                </a:schemeClr>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alpha val="25000"/>
                </a:schemeClr>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alpha val="25000"/>
                </a:schemeClr>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alpha val="25000"/>
                </a:schemeClr>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alpha val="25000"/>
                </a:schemeClr>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alpha val="25000"/>
                </a:schemeClr>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alpha val="25000"/>
                </a:schemeClr>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alpha val="25000"/>
                </a:schemeClr>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alpha val="25000"/>
                </a:schemeClr>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alpha val="25000"/>
                </a:schemeClr>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alpha val="25000"/>
                </a:schemeClr>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alpha val="25000"/>
                </a:schemeClr>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alpha val="25000"/>
                </a:schemeClr>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alpha val="25000"/>
                </a:schemeClr>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alpha val="25000"/>
                </a:schemeClr>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alpha val="25000"/>
                </a:schemeClr>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0:47.767"/>
    </inkml:context>
    <inkml:brush xml:id="br0">
      <inkml:brushProperty name="width" value="0.2" units="cm"/>
      <inkml:brushProperty name="height" value="0.2" units="cm"/>
      <inkml:brushProperty name="color" value="#54C0C9"/>
    </inkml:brush>
  </inkml:definitions>
  <inkml:trace contextRef="#ctx0" brushRef="#br0">250 745 24575,'1'-1'0,"-1"0"0,1 0 0,-1 0 0,1 1 0,0-1 0,-1 0 0,1 0 0,0 0 0,0 1 0,-1-1 0,1 0 0,0 1 0,0-1 0,0 0 0,0 1 0,0-1 0,0 1 0,0 0 0,0-1 0,0 1 0,0 0 0,0-1 0,0 1 0,0 0 0,0 0 0,0 0 0,2 0 0,35-2 0,-33 2 0,126 1 0,58-3 0,-132-6 0,-38 4 0,1 1 0,25 0 0,35 5 0,87-4 0,-107-5 0,-34 2 0,47 0 0,-64 6 0,-1-1 0,1-1 0,0 1 0,0-1 0,-1-1 0,1 1 0,-1-2 0,1 1 0,-1-1 0,0 0 0,0-1 0,0 0 0,0 0 0,-1-1 0,0 0 0,0 0 0,0 0 0,0-1 0,-1 0 0,7-10 0,31-37 0,-41 51 0,-1-1 0,0 0 0,0-1 0,0 1 0,-1 0 0,1 0 0,-1-1 0,0 1 0,0-1 0,0 1 0,0-1 0,0 0 0,-1 1 0,0-1 0,0 0 0,0-4 0,-1 6 0,-1 0 0,0-1 0,1 1 0,-1 0 0,0 0 0,0 0 0,0 0 0,0 1 0,-1-1 0,1 1 0,0-1 0,-1 1 0,1 0 0,-1-1 0,1 1 0,-1 1 0,0-1 0,1 0 0,-1 1 0,-3-1 0,-57-7 0,41 8 0,0 2 0,0 0 0,1 2 0,-23 6 0,20-4 0,-1-1 0,-43 2 0,48-5 0,0 1 0,0 1 0,0 1 0,0 0 0,-29 13 0,24-8 0,1-2 0,-42 8 0,-129 18 0,126-17 0,54-12 0,-1-1 0,0 0 0,0-2 0,-27 2 0,-45-2 0,-107-5 0,182 2 0,0 0 0,-1-1 0,1-1 0,0 0 0,0-1 0,1 0 0,-1-1 0,-20-10 0,33 14 0,-1 1 0,1 0 0,-1-1 0,1 1 0,-1 0 0,1-1 0,0 1 0,-1 0 0,1-1 0,0 1 0,-1-1 0,1 1 0,0-1 0,-1 1 0,1-1 0,0 1 0,0-1 0,0 1 0,0-1 0,-1 1 0,1-1 0,0 1 0,0-1 0,0 1 0,0-1 0,0 1 0,0-1 0,0 0 0,0 1 0,1-1 0,-1 1 0,0-1 0,0 1 0,0-1 0,1 0 0,18-15 0,38-5 0,-51 19 0,9-2 0,0 1 0,0 0 0,0 1 0,1 1 0,20 1 0,-17 0 0,-1 0 0,0-2 0,25-4 0,49-7 0,-29 5 0,-4 3 0,-47 5 0,1-1 0,-1 0 0,0-1 0,0 0 0,-1-1 0,1-1 0,13-4 0,4-6 0,2 2 0,-1 2 0,1 0 0,1 3 0,48-7 0,-64 11 0,0-1 0,0 0 0,29-12 0,-28 9 0,-1 1 0,34-7 0,-31 9 0,-1 0 0,28-12 0,20-6 0,-60 21 0,1-1 0,-1 0 0,1 0 0,-1-1 0,0 1 0,0-2 0,8-4 0,-13 8 0,-1-1 0,1 1 0,0-1 0,-1 1 0,1-1 0,-1 1 0,0-1 0,1 0 0,-1 1 0,1-1 0,-1 1 0,0-1 0,1 0 0,-1 1 0,0-1 0,0 0 0,1 0 0,-1 1 0,0-1 0,0 0 0,0 1 0,0-1 0,0 0 0,0 0 0,0 1 0,0-1 0,-1-1 0,0 0 0,0 1 0,-1-1 0,1 0 0,0 0 0,-1 1 0,1-1 0,-1 1 0,0 0 0,0-1 0,1 1 0,-1 0 0,0 0 0,0 0 0,-3-1 0,-5-1 0,0 0 0,1 0 0,-2 1 0,1 0 0,0 1 0,-15-1 0,-31-4 0,43 3 0,-1 2 0,1 0 0,-1 0 0,1 2 0,-1-1 0,1 2 0,-20 3 0,-12 2 0,16-4 0,-1 2 0,0 1 0,1 1 0,0 2 0,-37 16 0,33-13 0,-1-2 0,0-1 0,-43 6 0,-12 3 0,48-9 0,1-3 0,-1-1 0,-78-1 0,91 1 0,-10-1 0,37-4 0,0 0 0,0 0 0,0 0 0,1-1 0,-1 1 0,0-1 0,0 1 0,1 0 0,-1-1 0,0 1 0,0-1 0,1 1 0,-1-1 0,1 0 0,-1 1 0,1-1 0,-1 0 0,1 1 0,-1-1 0,1 0 0,-1 0 0,1 1 0,0-1 0,-1 0 0,1 0 0,0 0 0,0 1 0,0-1 0,0 0 0,0 0 0,0 0 0,0 0 0,0 1 0,0-1 0,0 0 0,0 0 0,0 0 0,1-1 0,-1-4 0,1 1 0,0-1 0,0 1 0,1-1 0,-1 1 0,1 0 0,0-1 0,0 1 0,1 0 0,0 0 0,0 1 0,0-1 0,5-5 0,-2 5 0,0-1 0,1 2 0,0-1 0,0 1 0,0 0 0,1 0 0,-1 1 0,11-4 0,27-7 0,1 1 0,1 3 0,0 2 0,0 1 0,0 3 0,75 3 0,-103-1 0,-1 0 0,0-1 0,35-10 0,15-3 0,37-2 0,-27 4 0,-72 13 0,0-1 0,0 0 0,0 0 0,0-1 0,-1 1 0,1-1 0,-1 0 0,0-1 0,0 1 0,7-7 0,-11 10 0,-1-1 0,1 0 0,0 0 0,0 0 0,-1 0 0,1 0 0,-1 0 0,1 0 0,0 0 0,-1 0 0,0 0 0,1 0 0,-1 0 0,0 0 0,0 0 0,1 0 0,-1 0 0,0 0 0,0-1 0,0 1 0,0 0 0,0 0 0,-1 0 0,1 0 0,0 0 0,0 0 0,-2-2 0,1 1 0,-1-1 0,1 1 0,-1 0 0,0 0 0,0 0 0,0 1 0,0-1 0,0 0 0,0 1 0,0-1 0,-4-1 0,-2-1 0,-1 1 0,1 0 0,-1 0 0,1 0 0,-1 1 0,-12-1 0,10 2 0,1 0 0,-1 1 0,1 0 0,-1 0 0,1 1 0,0 1 0,-1 0 0,1 0 0,0 1 0,0 0 0,-16 8 0,-96 43 0,114-51 0,0 1 0,0-2 0,0 1 0,0-1 0,0 0 0,0-1 0,0 0 0,-14 0 0,-26 5 0,-13 11 0,44-11 0,-1-1 0,0-1 0,0 0 0,0-1 0,-36 0 0,37-4 0,0-2 0,1 0 0,-1-1 0,-19-7 0,34 10-47,1 0 0,0 0 0,-1 0 0,1 0 0,-1 0 0,1 0 0,0 0 0,0 0 0,0-1-1,0 1 1,0 0 0,0-1 0,0 1 0,0-1 0,1 1 0,-1-1 0,0 0 0,1 1 0,0-1 0,-1 0 0,1 1 0,0-1-1,0 0 1,0 1 0,0-1 0,0 0 0,0 1 0,1-4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38:51.401"/>
    </inkml:context>
    <inkml:brush xml:id="br0">
      <inkml:brushProperty name="width" value="0.2" units="cm"/>
      <inkml:brushProperty name="height" value="0.2" units="cm"/>
      <inkml:brushProperty name="color" value="#54C0C9"/>
    </inkml:brush>
  </inkml:definitions>
  <inkml:trace contextRef="#ctx0" brushRef="#br0">250 745 24575,'1'-1'0,"-1"0"0,1 0 0,-1 0 0,1 1 0,0-1 0,-1 0 0,1 0 0,0 0 0,0 1 0,-1-1 0,1 0 0,0 1 0,0-1 0,0 0 0,0 1 0,0-1 0,0 1 0,0 0 0,0-1 0,0 1 0,0 0 0,0-1 0,0 1 0,0 0 0,0 0 0,0 0 0,2 0 0,35-2 0,-33 2 0,126 1 0,58-3 0,-132-6 0,-38 4 0,1 1 0,25 0 0,35 5 0,87-4 0,-107-5 0,-34 2 0,47 0 0,-64 6 0,-1-1 0,1-1 0,0 1 0,0-1 0,-1-1 0,1 1 0,-1-2 0,1 1 0,-1-1 0,0 0 0,0-1 0,0 0 0,0 0 0,-1-1 0,0 0 0,0 0 0,0 0 0,0-1 0,-1 0 0,7-10 0,31-37 0,-41 51 0,-1-1 0,0 0 0,0-1 0,0 1 0,-1 0 0,1 0 0,-1-1 0,0 1 0,0-1 0,0 1 0,0-1 0,0 0 0,-1 1 0,0-1 0,0 0 0,0-4 0,-1 6 0,-1 0 0,0-1 0,1 1 0,-1 0 0,0 0 0,0 0 0,0 0 0,0 1 0,-1-1 0,1 1 0,0-1 0,-1 1 0,1 0 0,-1-1 0,1 1 0,-1 1 0,0-1 0,1 0 0,-1 1 0,-3-1 0,-57-7 0,41 8 0,0 2 0,0 0 0,1 2 0,-23 6 0,20-4 0,-1-1 0,-43 2 0,48-5 0,0 1 0,0 1 0,0 1 0,0 0 0,-29 13 0,24-8 0,1-2 0,-42 8 0,-129 18 0,126-17 0,54-12 0,-1-1 0,0 0 0,0-2 0,-27 2 0,-45-2 0,-107-5 0,182 2 0,0 0 0,-1-1 0,1-1 0,0 0 0,0-1 0,1 0 0,-1-1 0,-20-10 0,33 14 0,-1 1 0,1 0 0,-1-1 0,1 1 0,-1 0 0,1-1 0,0 1 0,-1 0 0,1-1 0,0 1 0,-1-1 0,1 1 0,0-1 0,-1 1 0,1-1 0,0 1 0,0-1 0,0 1 0,0-1 0,-1 1 0,1-1 0,0 1 0,0-1 0,0 1 0,0-1 0,0 1 0,0-1 0,0 0 0,0 1 0,1-1 0,-1 1 0,0-1 0,0 1 0,0-1 0,1 0 0,18-15 0,38-5 0,-51 19 0,9-2 0,0 1 0,0 0 0,0 1 0,1 1 0,20 1 0,-17 0 0,-1 0 0,0-2 0,25-4 0,49-7 0,-29 5 0,-4 3 0,-47 5 0,1-1 0,-1 0 0,0-1 0,0 0 0,-1-1 0,1-1 0,13-4 0,4-6 0,2 2 0,-1 2 0,1 0 0,1 3 0,48-7 0,-64 11 0,0-1 0,0 0 0,29-12 0,-28 9 0,-1 1 0,34-7 0,-31 9 0,-1 0 0,28-12 0,20-6 0,-60 21 0,1-1 0,-1 0 0,1 0 0,-1-1 0,0 1 0,0-2 0,8-4 0,-13 8 0,-1-1 0,1 1 0,0-1 0,-1 1 0,1-1 0,-1 1 0,0-1 0,1 0 0,-1 1 0,1-1 0,-1 1 0,0-1 0,1 0 0,-1 1 0,0-1 0,0 0 0,1 0 0,-1 1 0,0-1 0,0 0 0,0 1 0,0-1 0,0 0 0,0 0 0,0 1 0,0-1 0,-1-1 0,0 0 0,0 1 0,-1-1 0,1 0 0,0 0 0,-1 1 0,1-1 0,-1 1 0,0 0 0,0-1 0,1 1 0,-1 0 0,0 0 0,0 0 0,-3-1 0,-5-1 0,0 0 0,1 0 0,-2 1 0,1 0 0,0 1 0,-15-1 0,-31-4 0,43 3 0,-1 2 0,1 0 0,-1 0 0,1 2 0,-1-1 0,1 2 0,-20 3 0,-12 2 0,16-4 0,-1 2 0,0 1 0,1 1 0,0 2 0,-37 16 0,33-13 0,-1-2 0,0-1 0,-43 6 0,-12 3 0,48-9 0,1-3 0,-1-1 0,-78-1 0,91 1 0,-10-1 0,37-4 0,0 0 0,0 0 0,0 0 0,1-1 0,-1 1 0,0-1 0,0 1 0,1 0 0,-1-1 0,0 1 0,0-1 0,1 1 0,-1-1 0,1 0 0,-1 1 0,1-1 0,-1 0 0,1 1 0,-1-1 0,1 0 0,-1 0 0,1 1 0,0-1 0,-1 0 0,1 0 0,0 0 0,0 1 0,0-1 0,0 0 0,0 0 0,0 0 0,0 0 0,0 1 0,0-1 0,0 0 0,0 0 0,0 0 0,1-1 0,-1-4 0,1 1 0,0-1 0,0 1 0,1-1 0,-1 1 0,1 0 0,0-1 0,0 1 0,1 0 0,0 0 0,0 1 0,0-1 0,5-5 0,-2 5 0,0-1 0,1 2 0,0-1 0,0 1 0,0 0 0,1 0 0,-1 1 0,11-4 0,27-7 0,1 1 0,1 3 0,0 2 0,0 1 0,0 3 0,75 3 0,-103-1 0,-1 0 0,0-1 0,35-10 0,15-3 0,37-2 0,-27 4 0,-72 13 0,0-1 0,0 0 0,0 0 0,0-1 0,-1 1 0,1-1 0,-1 0 0,0-1 0,0 1 0,7-7 0,-11 10 0,-1-1 0,1 0 0,0 0 0,0 0 0,-1 0 0,1 0 0,-1 0 0,1 0 0,0 0 0,-1 0 0,0 0 0,1 0 0,-1 0 0,0 0 0,0 0 0,1 0 0,-1 0 0,0 0 0,0-1 0,0 1 0,0 0 0,0 0 0,-1 0 0,1 0 0,0 0 0,0 0 0,-2-2 0,1 1 0,-1-1 0,1 1 0,-1 0 0,0 0 0,0 0 0,0 1 0,0-1 0,0 0 0,0 1 0,0-1 0,-4-1 0,-2-1 0,-1 1 0,1 0 0,-1 0 0,1 0 0,-1 1 0,-12-1 0,10 2 0,1 0 0,-1 1 0,1 0 0,-1 0 0,1 1 0,0 1 0,-1 0 0,1 0 0,0 1 0,0 0 0,-16 8 0,-96 43 0,114-51 0,0 1 0,0-2 0,0 1 0,0-1 0,0 0 0,0-1 0,0 0 0,-14 0 0,-26 5 0,-13 11 0,44-11 0,-1-1 0,0-1 0,0 0 0,0-1 0,-36 0 0,37-4 0,0-2 0,1 0 0,-1-1 0,-19-7 0,34 10-47,1 0 0,0 0 0,-1 0 0,1 0 0,-1 0 0,1 0 0,0 0 0,0 0 0,0-1-1,0 1 1,0 0 0,0-1 0,0 1 0,0-1 0,1 1 0,-1-1 0,0 0 0,1 1 0,0-1 0,-1 0 0,1 1 0,0-1-1,0 0 1,0 1 0,0-1 0,0 0 0,0 1 0,1-4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50:47.768"/>
    </inkml:context>
    <inkml:brush xml:id="br0">
      <inkml:brushProperty name="width" value="0.2" units="cm"/>
      <inkml:brushProperty name="height" value="0.2" units="cm"/>
      <inkml:brushProperty name="color" value="#54C0C9"/>
    </inkml:brush>
  </inkml:definitions>
  <inkml:trace contextRef="#ctx0" brushRef="#br0">250 745 24575,'1'-1'0,"-1"0"0,1 0 0,-1 0 0,1 1 0,0-1 0,-1 0 0,1 0 0,0 0 0,0 1 0,-1-1 0,1 0 0,0 1 0,0-1 0,0 0 0,0 1 0,0-1 0,0 1 0,0 0 0,0-1 0,0 1 0,0 0 0,0-1 0,0 1 0,0 0 0,0 0 0,0 0 0,2 0 0,35-2 0,-33 2 0,126 1 0,58-3 0,-132-6 0,-38 4 0,1 1 0,25 0 0,35 5 0,87-4 0,-107-5 0,-34 2 0,47 0 0,-64 6 0,-1-1 0,1-1 0,0 1 0,0-1 0,-1-1 0,1 1 0,-1-2 0,1 1 0,-1-1 0,0 0 0,0-1 0,0 0 0,0 0 0,-1-1 0,0 0 0,0 0 0,0 0 0,0-1 0,-1 0 0,7-10 0,31-37 0,-41 51 0,-1-1 0,0 0 0,0-1 0,0 1 0,-1 0 0,1 0 0,-1-1 0,0 1 0,0-1 0,0 1 0,0-1 0,0 0 0,-1 1 0,0-1 0,0 0 0,0-4 0,-1 6 0,-1 0 0,0-1 0,1 1 0,-1 0 0,0 0 0,0 0 0,0 0 0,0 1 0,-1-1 0,1 1 0,0-1 0,-1 1 0,1 0 0,-1-1 0,1 1 0,-1 1 0,0-1 0,1 0 0,-1 1 0,-3-1 0,-57-7 0,41 8 0,0 2 0,0 0 0,1 2 0,-23 6 0,20-4 0,-1-1 0,-43 2 0,48-5 0,0 1 0,0 1 0,0 1 0,0 0 0,-29 13 0,24-8 0,1-2 0,-42 8 0,-129 18 0,126-17 0,54-12 0,-1-1 0,0 0 0,0-2 0,-27 2 0,-45-2 0,-107-5 0,182 2 0,0 0 0,-1-1 0,1-1 0,0 0 0,0-1 0,1 0 0,-1-1 0,-20-10 0,33 14 0,-1 1 0,1 0 0,-1-1 0,1 1 0,-1 0 0,1-1 0,0 1 0,-1 0 0,1-1 0,0 1 0,-1-1 0,1 1 0,0-1 0,-1 1 0,1-1 0,0 1 0,0-1 0,0 1 0,0-1 0,-1 1 0,1-1 0,0 1 0,0-1 0,0 1 0,0-1 0,0 1 0,0-1 0,0 0 0,0 1 0,1-1 0,-1 1 0,0-1 0,0 1 0,0-1 0,1 0 0,18-15 0,38-5 0,-51 19 0,9-2 0,0 1 0,0 0 0,0 1 0,1 1 0,20 1 0,-17 0 0,-1 0 0,0-2 0,25-4 0,49-7 0,-29 5 0,-4 3 0,-47 5 0,1-1 0,-1 0 0,0-1 0,0 0 0,-1-1 0,1-1 0,13-4 0,4-6 0,2 2 0,-1 2 0,1 0 0,1 3 0,48-7 0,-64 11 0,0-1 0,0 0 0,29-12 0,-28 9 0,-1 1 0,34-7 0,-31 9 0,-1 0 0,28-12 0,20-6 0,-60 21 0,1-1 0,-1 0 0,1 0 0,-1-1 0,0 1 0,0-2 0,8-4 0,-13 8 0,-1-1 0,1 1 0,0-1 0,-1 1 0,1-1 0,-1 1 0,0-1 0,1 0 0,-1 1 0,1-1 0,-1 1 0,0-1 0,1 0 0,-1 1 0,0-1 0,0 0 0,1 0 0,-1 1 0,0-1 0,0 0 0,0 1 0,0-1 0,0 0 0,0 0 0,0 1 0,0-1 0,-1-1 0,0 0 0,0 1 0,-1-1 0,1 0 0,0 0 0,-1 1 0,1-1 0,-1 1 0,0 0 0,0-1 0,1 1 0,-1 0 0,0 0 0,0 0 0,-3-1 0,-5-1 0,0 0 0,1 0 0,-2 1 0,1 0 0,0 1 0,-15-1 0,-31-4 0,43 3 0,-1 2 0,1 0 0,-1 0 0,1 2 0,-1-1 0,1 2 0,-20 3 0,-12 2 0,16-4 0,-1 2 0,0 1 0,1 1 0,0 2 0,-37 16 0,33-13 0,-1-2 0,0-1 0,-43 6 0,-12 3 0,48-9 0,1-3 0,-1-1 0,-78-1 0,91 1 0,-10-1 0,37-4 0,0 0 0,0 0 0,0 0 0,1-1 0,-1 1 0,0-1 0,0 1 0,1 0 0,-1-1 0,0 1 0,0-1 0,1 1 0,-1-1 0,1 0 0,-1 1 0,1-1 0,-1 0 0,1 1 0,-1-1 0,1 0 0,-1 0 0,1 1 0,0-1 0,-1 0 0,1 0 0,0 0 0,0 1 0,0-1 0,0 0 0,0 0 0,0 0 0,0 0 0,0 1 0,0-1 0,0 0 0,0 0 0,0 0 0,1-1 0,-1-4 0,1 1 0,0-1 0,0 1 0,1-1 0,-1 1 0,1 0 0,0-1 0,0 1 0,1 0 0,0 0 0,0 1 0,0-1 0,5-5 0,-2 5 0,0-1 0,1 2 0,0-1 0,0 1 0,0 0 0,1 0 0,-1 1 0,11-4 0,27-7 0,1 1 0,1 3 0,0 2 0,0 1 0,0 3 0,75 3 0,-103-1 0,-1 0 0,0-1 0,35-10 0,15-3 0,37-2 0,-27 4 0,-72 13 0,0-1 0,0 0 0,0 0 0,0-1 0,-1 1 0,1-1 0,-1 0 0,0-1 0,0 1 0,7-7 0,-11 10 0,-1-1 0,1 0 0,0 0 0,0 0 0,-1 0 0,1 0 0,-1 0 0,1 0 0,0 0 0,-1 0 0,0 0 0,1 0 0,-1 0 0,0 0 0,0 0 0,1 0 0,-1 0 0,0 0 0,0-1 0,0 1 0,0 0 0,0 0 0,-1 0 0,1 0 0,0 0 0,0 0 0,-2-2 0,1 1 0,-1-1 0,1 1 0,-1 0 0,0 0 0,0 0 0,0 1 0,0-1 0,0 0 0,0 1 0,0-1 0,-4-1 0,-2-1 0,-1 1 0,1 0 0,-1 0 0,1 0 0,-1 1 0,-12-1 0,10 2 0,1 0 0,-1 1 0,1 0 0,-1 0 0,1 1 0,0 1 0,-1 0 0,1 0 0,0 1 0,0 0 0,-16 8 0,-96 43 0,114-51 0,0 1 0,0-2 0,0 1 0,0-1 0,0 0 0,0-1 0,0 0 0,-14 0 0,-26 5 0,-13 11 0,44-11 0,-1-1 0,0-1 0,0 0 0,0-1 0,-36 0 0,37-4 0,0-2 0,1 0 0,-1-1 0,-19-7 0,34 10-47,1 0 0,0 0 0,-1 0 0,1 0 0,-1 0 0,1 0 0,0 0 0,0 0 0,0-1-1,0 1 1,0 0 0,0-1 0,0 1 0,0-1 0,1 1 0,-1-1 0,0 0 0,1 1 0,0-1 0,-1 0 0,1 1 0,0-1-1,0 0 1,0 1 0,0-1 0,0 0 0,0 1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1:33.088"/>
    </inkml:context>
    <inkml:brush xml:id="br0">
      <inkml:brushProperty name="width" value="0.2" units="cm"/>
      <inkml:brushProperty name="height" value="0.2" units="cm"/>
      <inkml:brushProperty name="color" value="#54C0C9"/>
    </inkml:brush>
  </inkml:definitions>
  <inkml:trace contextRef="#ctx0" brushRef="#br0">283 409 24575,'497'7'0,"-392"-14"0,147 0 0,-94-6 0,74-20 0,-34 6 0,-33 8 0,-337 6 0,100 14 0,-87-2 0,99-2 0,-96 9 0,100-3 0,50-3 0,-338 13 0,159 1 0,149-16 0,-58-10 0,-8-1 0,56 9 0,1-3 0,-49-12 0,-81-28 0,162 44 0,-33-9 0,45 12 0,-1-1 0,0 0 0,0 1 0,0-1 0,1 0 0,-1 0 0,0 0 0,1 0 0,-1 0 0,1 0 0,-1 0 0,1 0 0,0-1 0,-1 1 0,1 0 0,0-1 0,-2-3 0,4 4 0,-1 0 0,1 0 0,-1 0 0,1 0 0,0 0 0,0 0 0,-1 0 0,1 0 0,0 0 0,0 0 0,0 0 0,0 1 0,0-1 0,0 0 0,0 1 0,0-1 0,1 0 0,-1 1 0,0 0 0,0-1 0,0 1 0,1 0 0,-1-1 0,0 1 0,2 0 0,35-7 0,-32 7 0,20 0 0,0-1 0,0-1 0,0-1 0,0-1 0,33-10 0,-33 8 0,0 1 0,1 1 0,46-1 0,-43 3 0,49-5 0,-35 3 0,0 1 0,60 4 0,-11 10 0,-41-4 0,61 1 0,53 6 0,12-8 0,180 7 0,-226-24 0,-53 2 0,-73 9 0,-1 0 0,1-1 0,0 0 0,0 0 0,-1 0 0,1-1 0,-1 0 0,1 0 0,6-4 0,-10 4 0,0 1 0,0-1 0,0 0 0,0 0 0,0 0 0,-1 0 0,1-1 0,-1 1 0,0 0 0,0-1 0,0 1 0,0 0 0,0-1 0,0 1 0,-1-1 0,1 0 0,-1 1 0,1-1 0,-1 1 0,0-1 0,0 0 0,-1-2 0,1 3 0,1 1 0,-1 0 0,-1-1 0,1 1 0,0-1 0,0 1 0,0 0 0,-1-1 0,1 1 0,0-1 0,-1 1 0,0 0 0,1 0 0,-1-1 0,0 1 0,1 0 0,-1 0 0,0 0 0,0 0 0,0 0 0,0 0 0,0 0 0,0 0 0,-2-1 0,-34-4 0,22 5 0,-170-27 0,168 27 0,3-1 0,1 1 0,-1 0 0,1 1 0,-1 1 0,0 0 0,1 1 0,-16 4 0,14-2 0,-1 0 0,1-1 0,-22 2 0,-52 3 0,-81 3 0,-75-17 0,-337 6 0,450-7 0,-53 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1:47.919"/>
    </inkml:context>
    <inkml:brush xml:id="br0">
      <inkml:brushProperty name="width" value="0.1" units="cm"/>
      <inkml:brushProperty name="height" value="0.1" units="cm"/>
      <inkml:brushProperty name="color" value="#54C0C9"/>
    </inkml:brush>
  </inkml:definitions>
  <inkml:trace contextRef="#ctx0" brushRef="#br0">827 0 24575,'0'2'0,"-1"-1"0,0 0 0,0 0 0,0 0 0,0 0 0,0 0 0,-1 0 0,1-1 0,0 1 0,0 0 0,0-1 0,-1 1 0,1 0 0,0-1 0,-1 0 0,1 1 0,-1-1 0,1 0 0,0 0 0,-2 1 0,-31 4 0,-118 22 0,113-23 0,26-2 0,0 0 0,-1-2 0,1 1 0,0-2 0,-1 0 0,-22-4 0,13 2 0,-1 0 0,1 2 0,-1 0 0,-32 4 0,-9 0 0,-107 3 0,167-5 0,-40 4 0,44-5 0,0 0 0,0 0 0,1 0 0,-1 1 0,0-1 0,0 0 0,0 0 0,0 1 0,0-1 0,0 0 0,0 1 0,1-1 0,-1 1 0,0-1 0,0 1 0,0-1 0,1 1 0,-1 0 0,0-1 0,1 1 0,-1 0 0,1-1 0,-1 1 0,1 0 0,-1 0 0,1 0 0,-1-1 0,1 1 0,0 0 0,-1 0 0,1 0 0,0 0 0,0 0 0,0 0 0,0 0 0,0 0 0,0 0 0,0 0 0,0 1 0,2-1 0,-1 1 0,1 0 0,0-1 0,0 1 0,0-1 0,0 1 0,0-1 0,0 0 0,0 0 0,0 0 0,0 0 0,1 0 0,-1 0 0,0-1 0,1 1 0,-1-1 0,4 1 0,44 3 0,534 0 0,-530-8 0,-42 2 0,1 1 0,-1 0 0,1 1 0,-1 1 0,1 0 0,12 2 0,58 9 69,-42-8-1503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1:56.857"/>
    </inkml:context>
    <inkml:brush xml:id="br0">
      <inkml:brushProperty name="width" value="0.35" units="cm"/>
      <inkml:brushProperty name="height" value="0.35" units="cm"/>
      <inkml:brushProperty name="color" value="#E71224"/>
    </inkml:brush>
  </inkml:definitions>
  <inkml:trace contextRef="#ctx0" brushRef="#br0">0 9 24575,'206'13'0,"-115"-17"0,-53 1 0,64 3 0,30 7 0,-86-4 0,74-6 0,65-4 0,-131 2 0,5-1 0,0 3 0,73 4 0,20 12-1365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2:06.163"/>
    </inkml:context>
    <inkml:brush xml:id="br0">
      <inkml:brushProperty name="width" value="0.35" units="cm"/>
      <inkml:brushProperty name="height" value="0.35" units="cm"/>
      <inkml:brushProperty name="color" value="#54C0C9"/>
    </inkml:brush>
  </inkml:definitions>
  <inkml:trace contextRef="#ctx0" brushRef="#br0">11 26 24575,'-11'-1'0,"22"-1"0,22-1 0,9 4 0,43-2 0,15 0 0,-75 2 0,89 4 0,-17 0 0,115-9 0,-51 1 0,-4 0 0,-11-16 0,-129 19 0,-1 2 0,30 6 0,13 1 0,88-6 0,10 0 0,-104 4-1365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2:15.729"/>
    </inkml:context>
    <inkml:brush xml:id="br0">
      <inkml:brushProperty name="width" value="0.05" units="cm"/>
      <inkml:brushProperty name="height" value="0.05" units="cm"/>
      <inkml:brushProperty name="color" value="#54C0C9"/>
    </inkml:brush>
  </inkml:definitions>
  <inkml:trace contextRef="#ctx0" brushRef="#br0">1 18 24575,'87'-1'0,"-24"10"0,1-4 0,119-5 0,-51-6 0,119-1 0,-67 4 0,-4-1 0,-93-3 0,0 4 0,90 7 0,-38 3 0,-124-3-1365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37:03.966"/>
    </inkml:context>
    <inkml:brush xml:id="br0">
      <inkml:brushProperty name="width" value="0.2" units="cm"/>
      <inkml:brushProperty name="height" value="0.2" units="cm"/>
      <inkml:brushProperty name="color" value="#54C0C9"/>
    </inkml:brush>
  </inkml:definitions>
  <inkml:trace contextRef="#ctx0" brushRef="#br0">250 745 24575,'1'-1'0,"-1"0"0,1 0 0,-1 0 0,1 1 0,0-1 0,-1 0 0,1 0 0,0 0 0,0 1 0,-1-1 0,1 0 0,0 1 0,0-1 0,0 0 0,0 1 0,0-1 0,0 1 0,0 0 0,0-1 0,0 1 0,0 0 0,0-1 0,0 1 0,0 0 0,0 0 0,0 0 0,2 0 0,35-2 0,-33 2 0,126 1 0,58-3 0,-132-6 0,-38 4 0,1 1 0,25 0 0,35 5 0,87-4 0,-107-5 0,-34 2 0,47 0 0,-64 6 0,-1-1 0,1-1 0,0 1 0,0-1 0,-1-1 0,1 1 0,-1-2 0,1 1 0,-1-1 0,0 0 0,0-1 0,0 0 0,0 0 0,-1-1 0,0 0 0,0 0 0,0 0 0,0-1 0,-1 0 0,7-10 0,31-37 0,-41 51 0,-1-1 0,0 0 0,0-1 0,0 1 0,-1 0 0,1 0 0,-1-1 0,0 1 0,0-1 0,0 1 0,0-1 0,0 0 0,-1 1 0,0-1 0,0 0 0,0-4 0,-1 6 0,-1 0 0,0-1 0,1 1 0,-1 0 0,0 0 0,0 0 0,0 0 0,0 1 0,-1-1 0,1 1 0,0-1 0,-1 1 0,1 0 0,-1-1 0,1 1 0,-1 1 0,0-1 0,1 0 0,-1 1 0,-3-1 0,-57-7 0,41 8 0,0 2 0,0 0 0,1 2 0,-23 6 0,20-4 0,-1-1 0,-43 2 0,48-5 0,0 1 0,0 1 0,0 1 0,0 0 0,-29 13 0,24-8 0,1-2 0,-42 8 0,-129 18 0,126-17 0,54-12 0,-1-1 0,0 0 0,0-2 0,-27 2 0,-45-2 0,-107-5 0,182 2 0,0 0 0,-1-1 0,1-1 0,0 0 0,0-1 0,1 0 0,-1-1 0,-20-10 0,33 14 0,-1 1 0,1 0 0,-1-1 0,1 1 0,-1 0 0,1-1 0,0 1 0,-1 0 0,1-1 0,0 1 0,-1-1 0,1 1 0,0-1 0,-1 1 0,1-1 0,0 1 0,0-1 0,0 1 0,0-1 0,-1 1 0,1-1 0,0 1 0,0-1 0,0 1 0,0-1 0,0 1 0,0-1 0,0 0 0,0 1 0,1-1 0,-1 1 0,0-1 0,0 1 0,0-1 0,1 0 0,18-15 0,38-5 0,-51 19 0,9-2 0,0 1 0,0 0 0,0 1 0,1 1 0,20 1 0,-17 0 0,-1 0 0,0-2 0,25-4 0,49-7 0,-29 5 0,-4 3 0,-47 5 0,1-1 0,-1 0 0,0-1 0,0 0 0,-1-1 0,1-1 0,13-4 0,4-6 0,2 2 0,-1 2 0,1 0 0,1 3 0,48-7 0,-64 11 0,0-1 0,0 0 0,29-12 0,-28 9 0,-1 1 0,34-7 0,-31 9 0,-1 0 0,28-12 0,20-6 0,-60 21 0,1-1 0,-1 0 0,1 0 0,-1-1 0,0 1 0,0-2 0,8-4 0,-13 8 0,-1-1 0,1 1 0,0-1 0,-1 1 0,1-1 0,-1 1 0,0-1 0,1 0 0,-1 1 0,1-1 0,-1 1 0,0-1 0,1 0 0,-1 1 0,0-1 0,0 0 0,1 0 0,-1 1 0,0-1 0,0 0 0,0 1 0,0-1 0,0 0 0,0 0 0,0 1 0,0-1 0,-1-1 0,0 0 0,0 1 0,-1-1 0,1 0 0,0 0 0,-1 1 0,1-1 0,-1 1 0,0 0 0,0-1 0,1 1 0,-1 0 0,0 0 0,0 0 0,-3-1 0,-5-1 0,0 0 0,1 0 0,-2 1 0,1 0 0,0 1 0,-15-1 0,-31-4 0,43 3 0,-1 2 0,1 0 0,-1 0 0,1 2 0,-1-1 0,1 2 0,-20 3 0,-12 2 0,16-4 0,-1 2 0,0 1 0,1 1 0,0 2 0,-37 16 0,33-13 0,-1-2 0,0-1 0,-43 6 0,-12 3 0,48-9 0,1-3 0,-1-1 0,-78-1 0,91 1 0,-10-1 0,37-4 0,0 0 0,0 0 0,0 0 0,1-1 0,-1 1 0,0-1 0,0 1 0,1 0 0,-1-1 0,0 1 0,0-1 0,1 1 0,-1-1 0,1 0 0,-1 1 0,1-1 0,-1 0 0,1 1 0,-1-1 0,1 0 0,-1 0 0,1 1 0,0-1 0,-1 0 0,1 0 0,0 0 0,0 1 0,0-1 0,0 0 0,0 0 0,0 0 0,0 0 0,0 1 0,0-1 0,0 0 0,0 0 0,0 0 0,1-1 0,-1-4 0,1 1 0,0-1 0,0 1 0,1-1 0,-1 1 0,1 0 0,0-1 0,0 1 0,1 0 0,0 0 0,0 1 0,0-1 0,5-5 0,-2 5 0,0-1 0,1 2 0,0-1 0,0 1 0,0 0 0,1 0 0,-1 1 0,11-4 0,27-7 0,1 1 0,1 3 0,0 2 0,0 1 0,0 3 0,75 3 0,-103-1 0,-1 0 0,0-1 0,35-10 0,15-3 0,37-2 0,-27 4 0,-72 13 0,0-1 0,0 0 0,0 0 0,0-1 0,-1 1 0,1-1 0,-1 0 0,0-1 0,0 1 0,7-7 0,-11 10 0,-1-1 0,1 0 0,0 0 0,0 0 0,-1 0 0,1 0 0,-1 0 0,1 0 0,0 0 0,-1 0 0,0 0 0,1 0 0,-1 0 0,0 0 0,0 0 0,1 0 0,-1 0 0,0 0 0,0-1 0,0 1 0,0 0 0,0 0 0,-1 0 0,1 0 0,0 0 0,0 0 0,-2-2 0,1 1 0,-1-1 0,1 1 0,-1 0 0,0 0 0,0 0 0,0 1 0,0-1 0,0 0 0,0 1 0,0-1 0,-4-1 0,-2-1 0,-1 1 0,1 0 0,-1 0 0,1 0 0,-1 1 0,-12-1 0,10 2 0,1 0 0,-1 1 0,1 0 0,-1 0 0,1 1 0,0 1 0,-1 0 0,1 0 0,0 1 0,0 0 0,-16 8 0,-96 43 0,114-51 0,0 1 0,0-2 0,0 1 0,0-1 0,0 0 0,0-1 0,0 0 0,-14 0 0,-26 5 0,-13 11 0,44-11 0,-1-1 0,0-1 0,0 0 0,0-1 0,-36 0 0,37-4 0,0-2 0,1 0 0,-1-1 0,-19-7 0,34 10-47,1 0 0,0 0 0,-1 0 0,1 0 0,-1 0 0,1 0 0,0 0 0,0 0 0,0-1-1,0 1 1,0 0 0,0-1 0,0 1 0,0-1 0,1 1 0,-1-1 0,0 0 0,1 1 0,0-1 0,-1 0 0,1 1 0,0-1-1,0 0 1,0 1 0,0-1 0,0 0 0,0 1 0,1-4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F4EA-B45B-4788-8135-769EA69C61CB}" type="datetimeFigureOut">
              <a:rPr lang="ca-ES" smtClean="0"/>
              <a:t>11/12/2024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F080-ECF3-415A-84A6-DF6D3BEC8CB2}" type="slidenum">
              <a:rPr lang="ca-ES" smtClean="0"/>
              <a:t>‹Nº›</a:t>
            </a:fld>
            <a:endParaRPr lang="ca-ES"/>
          </a:p>
        </p:txBody>
      </p:sp>
    </p:spTree>
    <p:extLst>
      <p:ext uri="{BB962C8B-B14F-4D97-AF65-F5344CB8AC3E}">
        <p14:creationId xmlns:p14="http://schemas.microsoft.com/office/powerpoint/2010/main" val="322303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AC7AC-5516-CD5B-8991-3B9713EE016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E7F7A9E-43CF-BDBD-4D8C-6577EA8A8F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CEF1CB-CE6C-2352-50CF-AA329A41107A}"/>
              </a:ext>
            </a:extLst>
          </p:cNvPr>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a:extLst>
              <a:ext uri="{FF2B5EF4-FFF2-40B4-BE49-F238E27FC236}">
                <a16:creationId xmlns:a16="http://schemas.microsoft.com/office/drawing/2014/main" id="{583D4241-56CB-CFB5-66F7-D1C21142E1CC}"/>
              </a:ext>
            </a:extLst>
          </p:cNvPr>
          <p:cNvSpPr>
            <a:spLocks noGrp="1"/>
          </p:cNvSpPr>
          <p:nvPr>
            <p:ph type="sldNum" sz="quarter" idx="5"/>
          </p:nvPr>
        </p:nvSpPr>
        <p:spPr/>
        <p:txBody>
          <a:bodyPr/>
          <a:lstStyle/>
          <a:p>
            <a:fld id="{AA93F080-ECF3-415A-84A6-DF6D3BEC8CB2}" type="slidenum">
              <a:rPr lang="ca-ES" smtClean="0"/>
              <a:t>1</a:t>
            </a:fld>
            <a:endParaRPr lang="ca-ES"/>
          </a:p>
        </p:txBody>
      </p:sp>
    </p:spTree>
    <p:extLst>
      <p:ext uri="{BB962C8B-B14F-4D97-AF65-F5344CB8AC3E}">
        <p14:creationId xmlns:p14="http://schemas.microsoft.com/office/powerpoint/2010/main" val="855482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17</a:t>
            </a:fld>
            <a:endParaRPr lang="ca-ES"/>
          </a:p>
        </p:txBody>
      </p:sp>
    </p:spTree>
    <p:extLst>
      <p:ext uri="{BB962C8B-B14F-4D97-AF65-F5344CB8AC3E}">
        <p14:creationId xmlns:p14="http://schemas.microsoft.com/office/powerpoint/2010/main" val="1457388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370BC-D32A-B07A-987F-041BDD358A0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57B61D5-49FD-6554-37F9-274ECE28DA0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427EC25-0616-71EC-7D23-A467F0E89AD5}"/>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7D32731D-F8C9-820C-C0B0-8CF273F23C72}"/>
              </a:ext>
            </a:extLst>
          </p:cNvPr>
          <p:cNvSpPr>
            <a:spLocks noGrp="1"/>
          </p:cNvSpPr>
          <p:nvPr>
            <p:ph type="sldNum" sz="quarter" idx="5"/>
          </p:nvPr>
        </p:nvSpPr>
        <p:spPr/>
        <p:txBody>
          <a:bodyPr/>
          <a:lstStyle/>
          <a:p>
            <a:fld id="{AA93F080-ECF3-415A-84A6-DF6D3BEC8CB2}" type="slidenum">
              <a:rPr lang="ca-ES" smtClean="0"/>
              <a:t>18</a:t>
            </a:fld>
            <a:endParaRPr lang="ca-ES"/>
          </a:p>
        </p:txBody>
      </p:sp>
    </p:spTree>
    <p:extLst>
      <p:ext uri="{BB962C8B-B14F-4D97-AF65-F5344CB8AC3E}">
        <p14:creationId xmlns:p14="http://schemas.microsoft.com/office/powerpoint/2010/main" val="330508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5A1A4-652B-3574-DFBB-819384DCE78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9ACD99E-5C0B-B596-3ED6-54A6F0600E0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4F260D-2B29-3258-8291-B5D01E78D73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D3764E5-8CB3-C33F-A0FA-37023B425158}"/>
              </a:ext>
            </a:extLst>
          </p:cNvPr>
          <p:cNvSpPr>
            <a:spLocks noGrp="1"/>
          </p:cNvSpPr>
          <p:nvPr>
            <p:ph type="sldNum" sz="quarter" idx="5"/>
          </p:nvPr>
        </p:nvSpPr>
        <p:spPr/>
        <p:txBody>
          <a:bodyPr/>
          <a:lstStyle/>
          <a:p>
            <a:fld id="{AA93F080-ECF3-415A-84A6-DF6D3BEC8CB2}" type="slidenum">
              <a:rPr lang="ca-ES" smtClean="0"/>
              <a:t>19</a:t>
            </a:fld>
            <a:endParaRPr lang="ca-ES"/>
          </a:p>
        </p:txBody>
      </p:sp>
    </p:spTree>
    <p:extLst>
      <p:ext uri="{BB962C8B-B14F-4D97-AF65-F5344CB8AC3E}">
        <p14:creationId xmlns:p14="http://schemas.microsoft.com/office/powerpoint/2010/main" val="178856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F7365-59ED-522C-C8CB-2069B5B6D1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F7372F-A2B5-0680-CECA-A013394FE18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E33374-AE4A-C29B-6966-2404560868E8}"/>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329A0F-C8BB-3075-7FC4-AD32390E0EDB}"/>
              </a:ext>
            </a:extLst>
          </p:cNvPr>
          <p:cNvSpPr>
            <a:spLocks noGrp="1"/>
          </p:cNvSpPr>
          <p:nvPr>
            <p:ph type="sldNum" sz="quarter" idx="5"/>
          </p:nvPr>
        </p:nvSpPr>
        <p:spPr/>
        <p:txBody>
          <a:bodyPr/>
          <a:lstStyle/>
          <a:p>
            <a:fld id="{AA93F080-ECF3-415A-84A6-DF6D3BEC8CB2}" type="slidenum">
              <a:rPr lang="ca-ES" smtClean="0"/>
              <a:t>20</a:t>
            </a:fld>
            <a:endParaRPr lang="ca-ES"/>
          </a:p>
        </p:txBody>
      </p:sp>
    </p:spTree>
    <p:extLst>
      <p:ext uri="{BB962C8B-B14F-4D97-AF65-F5344CB8AC3E}">
        <p14:creationId xmlns:p14="http://schemas.microsoft.com/office/powerpoint/2010/main" val="2073665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482AF-199A-EA2F-E53F-520D948253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1EBA74-B468-5646-A556-014CD7FDC9C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D0116F-9318-945E-854D-980B63EFA2DA}"/>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A2391943-7DF4-F8C1-F3F4-257C40E12384}"/>
              </a:ext>
            </a:extLst>
          </p:cNvPr>
          <p:cNvSpPr>
            <a:spLocks noGrp="1"/>
          </p:cNvSpPr>
          <p:nvPr>
            <p:ph type="sldNum" sz="quarter" idx="5"/>
          </p:nvPr>
        </p:nvSpPr>
        <p:spPr/>
        <p:txBody>
          <a:bodyPr/>
          <a:lstStyle/>
          <a:p>
            <a:fld id="{AA93F080-ECF3-415A-84A6-DF6D3BEC8CB2}" type="slidenum">
              <a:rPr lang="ca-ES" smtClean="0"/>
              <a:t>21</a:t>
            </a:fld>
            <a:endParaRPr lang="ca-ES"/>
          </a:p>
        </p:txBody>
      </p:sp>
    </p:spTree>
    <p:extLst>
      <p:ext uri="{BB962C8B-B14F-4D97-AF65-F5344CB8AC3E}">
        <p14:creationId xmlns:p14="http://schemas.microsoft.com/office/powerpoint/2010/main" val="1247690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FDF5B-3C0C-2915-0101-85D7F2ACE9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DA0EA81-3810-BEDF-3694-12B1D736D6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AD8AF4-ADC5-0412-D0AA-11C80FE23F1B}"/>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D5406DA2-8C29-CAC7-282C-810A66E616A0}"/>
              </a:ext>
            </a:extLst>
          </p:cNvPr>
          <p:cNvSpPr>
            <a:spLocks noGrp="1"/>
          </p:cNvSpPr>
          <p:nvPr>
            <p:ph type="sldNum" sz="quarter" idx="5"/>
          </p:nvPr>
        </p:nvSpPr>
        <p:spPr/>
        <p:txBody>
          <a:bodyPr/>
          <a:lstStyle/>
          <a:p>
            <a:fld id="{AA93F080-ECF3-415A-84A6-DF6D3BEC8CB2}" type="slidenum">
              <a:rPr lang="ca-ES" smtClean="0"/>
              <a:t>22</a:t>
            </a:fld>
            <a:endParaRPr lang="ca-ES"/>
          </a:p>
        </p:txBody>
      </p:sp>
    </p:spTree>
    <p:extLst>
      <p:ext uri="{BB962C8B-B14F-4D97-AF65-F5344CB8AC3E}">
        <p14:creationId xmlns:p14="http://schemas.microsoft.com/office/powerpoint/2010/main" val="1109153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00220-FF5C-6EA0-C659-C91EC82BD9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B5AB2D4-BCA8-4E8E-2BCE-F2ADDAAEC7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87D7DD0-B426-CA5C-EE0A-087D927C420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0BA684CF-AD7A-5B5C-37EE-490BA019717A}"/>
              </a:ext>
            </a:extLst>
          </p:cNvPr>
          <p:cNvSpPr>
            <a:spLocks noGrp="1"/>
          </p:cNvSpPr>
          <p:nvPr>
            <p:ph type="sldNum" sz="quarter" idx="5"/>
          </p:nvPr>
        </p:nvSpPr>
        <p:spPr/>
        <p:txBody>
          <a:bodyPr/>
          <a:lstStyle/>
          <a:p>
            <a:fld id="{AA93F080-ECF3-415A-84A6-DF6D3BEC8CB2}" type="slidenum">
              <a:rPr lang="ca-ES" smtClean="0"/>
              <a:t>23</a:t>
            </a:fld>
            <a:endParaRPr lang="ca-ES"/>
          </a:p>
        </p:txBody>
      </p:sp>
    </p:spTree>
    <p:extLst>
      <p:ext uri="{BB962C8B-B14F-4D97-AF65-F5344CB8AC3E}">
        <p14:creationId xmlns:p14="http://schemas.microsoft.com/office/powerpoint/2010/main" val="2302591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D5AFF-B92C-785C-57EC-644F45EBB4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B5DA56A-699E-C2F8-2FF8-C52A8881F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D28BDF-A996-EFEE-EEFD-0F5514DE08E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8018FD2D-BAEB-163B-A363-A279A30D83B2}"/>
              </a:ext>
            </a:extLst>
          </p:cNvPr>
          <p:cNvSpPr>
            <a:spLocks noGrp="1"/>
          </p:cNvSpPr>
          <p:nvPr>
            <p:ph type="sldNum" sz="quarter" idx="5"/>
          </p:nvPr>
        </p:nvSpPr>
        <p:spPr/>
        <p:txBody>
          <a:bodyPr/>
          <a:lstStyle/>
          <a:p>
            <a:fld id="{AA93F080-ECF3-415A-84A6-DF6D3BEC8CB2}" type="slidenum">
              <a:rPr lang="ca-ES" smtClean="0"/>
              <a:t>24</a:t>
            </a:fld>
            <a:endParaRPr lang="ca-ES"/>
          </a:p>
        </p:txBody>
      </p:sp>
    </p:spTree>
    <p:extLst>
      <p:ext uri="{BB962C8B-B14F-4D97-AF65-F5344CB8AC3E}">
        <p14:creationId xmlns:p14="http://schemas.microsoft.com/office/powerpoint/2010/main" val="420669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D8B7-0BCB-8C39-1D86-8DF6F939338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ED0985-1E8E-FFF0-CB9A-2A2F288E9AD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59AFD00-030F-B836-522F-D9249284B21C}"/>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BEAB16-5B41-BEE7-3FAA-9CA8AF213945}"/>
              </a:ext>
            </a:extLst>
          </p:cNvPr>
          <p:cNvSpPr>
            <a:spLocks noGrp="1"/>
          </p:cNvSpPr>
          <p:nvPr>
            <p:ph type="sldNum" sz="quarter" idx="5"/>
          </p:nvPr>
        </p:nvSpPr>
        <p:spPr/>
        <p:txBody>
          <a:bodyPr/>
          <a:lstStyle/>
          <a:p>
            <a:fld id="{AA93F080-ECF3-415A-84A6-DF6D3BEC8CB2}" type="slidenum">
              <a:rPr lang="ca-ES" smtClean="0"/>
              <a:t>25</a:t>
            </a:fld>
            <a:endParaRPr lang="ca-ES"/>
          </a:p>
        </p:txBody>
      </p:sp>
    </p:spTree>
    <p:extLst>
      <p:ext uri="{BB962C8B-B14F-4D97-AF65-F5344CB8AC3E}">
        <p14:creationId xmlns:p14="http://schemas.microsoft.com/office/powerpoint/2010/main" val="4202366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CB846-9001-2781-8D55-CEAE1535F44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53EA6EE-589F-88F2-5199-15D64F8917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8E7E7F-6A35-E7FD-AFA9-2BFBAB6B7C2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2C34E7E0-6854-5BC4-3FDA-1522191C20A4}"/>
              </a:ext>
            </a:extLst>
          </p:cNvPr>
          <p:cNvSpPr>
            <a:spLocks noGrp="1"/>
          </p:cNvSpPr>
          <p:nvPr>
            <p:ph type="sldNum" sz="quarter" idx="5"/>
          </p:nvPr>
        </p:nvSpPr>
        <p:spPr/>
        <p:txBody>
          <a:bodyPr/>
          <a:lstStyle/>
          <a:p>
            <a:fld id="{AA93F080-ECF3-415A-84A6-DF6D3BEC8CB2}" type="slidenum">
              <a:rPr lang="ca-ES" smtClean="0"/>
              <a:t>26</a:t>
            </a:fld>
            <a:endParaRPr lang="ca-ES"/>
          </a:p>
        </p:txBody>
      </p:sp>
    </p:spTree>
    <p:extLst>
      <p:ext uri="{BB962C8B-B14F-4D97-AF65-F5344CB8AC3E}">
        <p14:creationId xmlns:p14="http://schemas.microsoft.com/office/powerpoint/2010/main" val="1615988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E8889-9BC6-CB2F-FBDF-D23AAA53E1E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8F1E6B0-35BB-39C1-B8C1-23504B5BA3E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9B9241B-27BB-68EC-4876-A4104344AFB5}"/>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F838428D-A5C6-D154-632B-65D78CFCB479}"/>
              </a:ext>
            </a:extLst>
          </p:cNvPr>
          <p:cNvSpPr>
            <a:spLocks noGrp="1"/>
          </p:cNvSpPr>
          <p:nvPr>
            <p:ph type="sldNum" sz="quarter" idx="5"/>
          </p:nvPr>
        </p:nvSpPr>
        <p:spPr/>
        <p:txBody>
          <a:bodyPr/>
          <a:lstStyle/>
          <a:p>
            <a:fld id="{AA93F080-ECF3-415A-84A6-DF6D3BEC8CB2}" type="slidenum">
              <a:rPr lang="ca-ES" smtClean="0"/>
              <a:t>2</a:t>
            </a:fld>
            <a:endParaRPr lang="ca-ES"/>
          </a:p>
        </p:txBody>
      </p:sp>
    </p:spTree>
    <p:extLst>
      <p:ext uri="{BB962C8B-B14F-4D97-AF65-F5344CB8AC3E}">
        <p14:creationId xmlns:p14="http://schemas.microsoft.com/office/powerpoint/2010/main" val="2181585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5E63E-3F17-A8E8-4886-5B94067AEE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34035E-B737-C872-B6D5-6CF1704BA62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6D4849D-25B8-22FA-3442-91AE2864A9E1}"/>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565617DD-2A42-A352-E579-BEA472154D04}"/>
              </a:ext>
            </a:extLst>
          </p:cNvPr>
          <p:cNvSpPr>
            <a:spLocks noGrp="1"/>
          </p:cNvSpPr>
          <p:nvPr>
            <p:ph type="sldNum" sz="quarter" idx="5"/>
          </p:nvPr>
        </p:nvSpPr>
        <p:spPr/>
        <p:txBody>
          <a:bodyPr/>
          <a:lstStyle/>
          <a:p>
            <a:fld id="{AA93F080-ECF3-415A-84A6-DF6D3BEC8CB2}" type="slidenum">
              <a:rPr lang="ca-ES" smtClean="0"/>
              <a:t>27</a:t>
            </a:fld>
            <a:endParaRPr lang="ca-ES"/>
          </a:p>
        </p:txBody>
      </p:sp>
    </p:spTree>
    <p:extLst>
      <p:ext uri="{BB962C8B-B14F-4D97-AF65-F5344CB8AC3E}">
        <p14:creationId xmlns:p14="http://schemas.microsoft.com/office/powerpoint/2010/main" val="224568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76C83-0296-6233-A230-843CE8E98E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014C99-D481-8266-0AB2-406D2425EA5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25A0673-45AB-E123-6D8B-18937955862E}"/>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4A0ADC32-41D8-2CA2-8427-D72246F09B19}"/>
              </a:ext>
            </a:extLst>
          </p:cNvPr>
          <p:cNvSpPr>
            <a:spLocks noGrp="1"/>
          </p:cNvSpPr>
          <p:nvPr>
            <p:ph type="sldNum" sz="quarter" idx="5"/>
          </p:nvPr>
        </p:nvSpPr>
        <p:spPr/>
        <p:txBody>
          <a:bodyPr/>
          <a:lstStyle/>
          <a:p>
            <a:fld id="{AA93F080-ECF3-415A-84A6-DF6D3BEC8CB2}" type="slidenum">
              <a:rPr lang="ca-ES" smtClean="0"/>
              <a:t>28</a:t>
            </a:fld>
            <a:endParaRPr lang="ca-ES"/>
          </a:p>
        </p:txBody>
      </p:sp>
    </p:spTree>
    <p:extLst>
      <p:ext uri="{BB962C8B-B14F-4D97-AF65-F5344CB8AC3E}">
        <p14:creationId xmlns:p14="http://schemas.microsoft.com/office/powerpoint/2010/main" val="386746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E92A6-F41F-CED5-6A38-1C21D93C8FE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DACC92-E762-CE72-8089-50AB36D5DF8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25704F-10C8-A011-F39B-DDEA8AF270EE}"/>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317DE013-80CE-B0B5-40EB-E522D013298A}"/>
              </a:ext>
            </a:extLst>
          </p:cNvPr>
          <p:cNvSpPr>
            <a:spLocks noGrp="1"/>
          </p:cNvSpPr>
          <p:nvPr>
            <p:ph type="sldNum" sz="quarter" idx="5"/>
          </p:nvPr>
        </p:nvSpPr>
        <p:spPr/>
        <p:txBody>
          <a:bodyPr/>
          <a:lstStyle/>
          <a:p>
            <a:fld id="{AA93F080-ECF3-415A-84A6-DF6D3BEC8CB2}" type="slidenum">
              <a:rPr lang="ca-ES" smtClean="0"/>
              <a:t>29</a:t>
            </a:fld>
            <a:endParaRPr lang="ca-ES"/>
          </a:p>
        </p:txBody>
      </p:sp>
    </p:spTree>
    <p:extLst>
      <p:ext uri="{BB962C8B-B14F-4D97-AF65-F5344CB8AC3E}">
        <p14:creationId xmlns:p14="http://schemas.microsoft.com/office/powerpoint/2010/main" val="1838063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F3B2A-706D-B433-AF9D-51CBEC20CF9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FE26924-4494-DAE5-4EEE-A8A2A0A6817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A33D0D1-44B1-3259-495B-DE45F4BAB4C2}"/>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602C8E1C-A3E5-E2D1-E9B8-772F17B32369}"/>
              </a:ext>
            </a:extLst>
          </p:cNvPr>
          <p:cNvSpPr>
            <a:spLocks noGrp="1"/>
          </p:cNvSpPr>
          <p:nvPr>
            <p:ph type="sldNum" sz="quarter" idx="5"/>
          </p:nvPr>
        </p:nvSpPr>
        <p:spPr/>
        <p:txBody>
          <a:bodyPr/>
          <a:lstStyle/>
          <a:p>
            <a:fld id="{AA93F080-ECF3-415A-84A6-DF6D3BEC8CB2}" type="slidenum">
              <a:rPr lang="ca-ES" smtClean="0"/>
              <a:t>30</a:t>
            </a:fld>
            <a:endParaRPr lang="ca-ES"/>
          </a:p>
        </p:txBody>
      </p:sp>
    </p:spTree>
    <p:extLst>
      <p:ext uri="{BB962C8B-B14F-4D97-AF65-F5344CB8AC3E}">
        <p14:creationId xmlns:p14="http://schemas.microsoft.com/office/powerpoint/2010/main" val="1124868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A2715-B524-6C7E-66A4-204C7CFFA2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211ABE-2715-885A-32D1-C7E03993B82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006A2D9-7926-CEA6-E116-832725AD14FA}"/>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BE9BFF8-9B60-71A7-9A9F-F06038F9105F}"/>
              </a:ext>
            </a:extLst>
          </p:cNvPr>
          <p:cNvSpPr>
            <a:spLocks noGrp="1"/>
          </p:cNvSpPr>
          <p:nvPr>
            <p:ph type="sldNum" sz="quarter" idx="5"/>
          </p:nvPr>
        </p:nvSpPr>
        <p:spPr/>
        <p:txBody>
          <a:bodyPr/>
          <a:lstStyle/>
          <a:p>
            <a:fld id="{AA93F080-ECF3-415A-84A6-DF6D3BEC8CB2}" type="slidenum">
              <a:rPr lang="ca-ES" smtClean="0"/>
              <a:t>31</a:t>
            </a:fld>
            <a:endParaRPr lang="ca-ES"/>
          </a:p>
        </p:txBody>
      </p:sp>
    </p:spTree>
    <p:extLst>
      <p:ext uri="{BB962C8B-B14F-4D97-AF65-F5344CB8AC3E}">
        <p14:creationId xmlns:p14="http://schemas.microsoft.com/office/powerpoint/2010/main" val="132079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500CE-89B5-C72C-3C0F-402BAA6AB10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6D875D8-3565-D753-4CC1-9AF08F45E8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F0104E-FD00-B01F-5121-239D026D6361}"/>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A442B0BF-7B21-9BA9-A6F1-84317EFAD33C}"/>
              </a:ext>
            </a:extLst>
          </p:cNvPr>
          <p:cNvSpPr>
            <a:spLocks noGrp="1"/>
          </p:cNvSpPr>
          <p:nvPr>
            <p:ph type="sldNum" sz="quarter" idx="5"/>
          </p:nvPr>
        </p:nvSpPr>
        <p:spPr/>
        <p:txBody>
          <a:bodyPr/>
          <a:lstStyle/>
          <a:p>
            <a:fld id="{AA93F080-ECF3-415A-84A6-DF6D3BEC8CB2}" type="slidenum">
              <a:rPr lang="ca-ES" smtClean="0"/>
              <a:t>32</a:t>
            </a:fld>
            <a:endParaRPr lang="ca-ES"/>
          </a:p>
        </p:txBody>
      </p:sp>
    </p:spTree>
    <p:extLst>
      <p:ext uri="{BB962C8B-B14F-4D97-AF65-F5344CB8AC3E}">
        <p14:creationId xmlns:p14="http://schemas.microsoft.com/office/powerpoint/2010/main" val="2269970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94ED-3E57-8B29-05FC-1BC2A33A14D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B8F9EB-9377-CD44-B152-991BD9E5792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D7AFC3-D09C-A534-F3D4-4E97BE9B2614}"/>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F3CF05A1-BFCE-6837-E867-2DBEBFD343C6}"/>
              </a:ext>
            </a:extLst>
          </p:cNvPr>
          <p:cNvSpPr>
            <a:spLocks noGrp="1"/>
          </p:cNvSpPr>
          <p:nvPr>
            <p:ph type="sldNum" sz="quarter" idx="5"/>
          </p:nvPr>
        </p:nvSpPr>
        <p:spPr/>
        <p:txBody>
          <a:bodyPr/>
          <a:lstStyle/>
          <a:p>
            <a:fld id="{AA93F080-ECF3-415A-84A6-DF6D3BEC8CB2}" type="slidenum">
              <a:rPr lang="ca-ES" smtClean="0"/>
              <a:t>33</a:t>
            </a:fld>
            <a:endParaRPr lang="ca-ES"/>
          </a:p>
        </p:txBody>
      </p:sp>
    </p:spTree>
    <p:extLst>
      <p:ext uri="{BB962C8B-B14F-4D97-AF65-F5344CB8AC3E}">
        <p14:creationId xmlns:p14="http://schemas.microsoft.com/office/powerpoint/2010/main" val="308852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5C34C-B307-F01D-A754-E897EF8564F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FFE28F-B78C-AB90-B682-37AE7C16D71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A7DB8F5-9A40-2BC5-9997-81294117F24D}"/>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E2C0FC1-95A9-D268-8936-646986BB08F2}"/>
              </a:ext>
            </a:extLst>
          </p:cNvPr>
          <p:cNvSpPr>
            <a:spLocks noGrp="1"/>
          </p:cNvSpPr>
          <p:nvPr>
            <p:ph type="sldNum" sz="quarter" idx="5"/>
          </p:nvPr>
        </p:nvSpPr>
        <p:spPr/>
        <p:txBody>
          <a:bodyPr/>
          <a:lstStyle/>
          <a:p>
            <a:fld id="{AA93F080-ECF3-415A-84A6-DF6D3BEC8CB2}" type="slidenum">
              <a:rPr lang="ca-ES" smtClean="0"/>
              <a:t>34</a:t>
            </a:fld>
            <a:endParaRPr lang="ca-ES"/>
          </a:p>
        </p:txBody>
      </p:sp>
    </p:spTree>
    <p:extLst>
      <p:ext uri="{BB962C8B-B14F-4D97-AF65-F5344CB8AC3E}">
        <p14:creationId xmlns:p14="http://schemas.microsoft.com/office/powerpoint/2010/main" val="3863279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51C99-8016-B24C-D837-53D42EC8861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824CDA-57E0-9E42-1E45-62C01BB59CE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72FA975-49C8-5AFF-A743-FEFC76063A1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7892EE2-1409-D0BC-051D-F97830DB3A8C}"/>
              </a:ext>
            </a:extLst>
          </p:cNvPr>
          <p:cNvSpPr>
            <a:spLocks noGrp="1"/>
          </p:cNvSpPr>
          <p:nvPr>
            <p:ph type="sldNum" sz="quarter" idx="5"/>
          </p:nvPr>
        </p:nvSpPr>
        <p:spPr/>
        <p:txBody>
          <a:bodyPr/>
          <a:lstStyle/>
          <a:p>
            <a:fld id="{AA93F080-ECF3-415A-84A6-DF6D3BEC8CB2}" type="slidenum">
              <a:rPr lang="ca-ES" smtClean="0"/>
              <a:t>35</a:t>
            </a:fld>
            <a:endParaRPr lang="ca-ES"/>
          </a:p>
        </p:txBody>
      </p:sp>
    </p:spTree>
    <p:extLst>
      <p:ext uri="{BB962C8B-B14F-4D97-AF65-F5344CB8AC3E}">
        <p14:creationId xmlns:p14="http://schemas.microsoft.com/office/powerpoint/2010/main" val="2697734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0E66-35CE-FAF3-1D83-F3E904689D2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97326B-8A63-FC1A-A8D4-A937E97C2D4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1BA95F-F307-EF2C-DECF-F7543DDA966B}"/>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033842CB-4A9E-27AC-889B-8D6DFE93BB51}"/>
              </a:ext>
            </a:extLst>
          </p:cNvPr>
          <p:cNvSpPr>
            <a:spLocks noGrp="1"/>
          </p:cNvSpPr>
          <p:nvPr>
            <p:ph type="sldNum" sz="quarter" idx="5"/>
          </p:nvPr>
        </p:nvSpPr>
        <p:spPr/>
        <p:txBody>
          <a:bodyPr/>
          <a:lstStyle/>
          <a:p>
            <a:fld id="{AA93F080-ECF3-415A-84A6-DF6D3BEC8CB2}" type="slidenum">
              <a:rPr lang="ca-ES" smtClean="0"/>
              <a:t>36</a:t>
            </a:fld>
            <a:endParaRPr lang="ca-ES"/>
          </a:p>
        </p:txBody>
      </p:sp>
    </p:spTree>
    <p:extLst>
      <p:ext uri="{BB962C8B-B14F-4D97-AF65-F5344CB8AC3E}">
        <p14:creationId xmlns:p14="http://schemas.microsoft.com/office/powerpoint/2010/main" val="2971989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F6637-B0A0-4D94-D813-56C5FD1BAC2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5068E3D-E458-ADFB-BA2A-5E88CA0C19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4234D24-88AF-9592-41D8-2C6EAAC0803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BE373952-C950-35A8-072B-8E4FCB7F8E79}"/>
              </a:ext>
            </a:extLst>
          </p:cNvPr>
          <p:cNvSpPr>
            <a:spLocks noGrp="1"/>
          </p:cNvSpPr>
          <p:nvPr>
            <p:ph type="sldNum" sz="quarter" idx="5"/>
          </p:nvPr>
        </p:nvSpPr>
        <p:spPr/>
        <p:txBody>
          <a:bodyPr/>
          <a:lstStyle/>
          <a:p>
            <a:fld id="{AA93F080-ECF3-415A-84A6-DF6D3BEC8CB2}" type="slidenum">
              <a:rPr lang="ca-ES" smtClean="0"/>
              <a:t>3</a:t>
            </a:fld>
            <a:endParaRPr lang="ca-ES"/>
          </a:p>
        </p:txBody>
      </p:sp>
    </p:spTree>
    <p:extLst>
      <p:ext uri="{BB962C8B-B14F-4D97-AF65-F5344CB8AC3E}">
        <p14:creationId xmlns:p14="http://schemas.microsoft.com/office/powerpoint/2010/main" val="2076040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C2C67-6E68-7FAC-080E-4489E28B51E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0BE2-F6A2-EC19-0F80-19AFF60F482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80B55-8771-90AB-8919-9C18360B7B38}"/>
              </a:ext>
            </a:extLst>
          </p:cNvPr>
          <p:cNvSpPr>
            <a:spLocks noGrp="1"/>
          </p:cNvSpPr>
          <p:nvPr>
            <p:ph type="body" idx="1"/>
          </p:nvPr>
        </p:nvSpPr>
        <p:spPr/>
        <p:txBody>
          <a:bodyPr/>
          <a:lstStyle/>
          <a:p>
            <a:r>
              <a:rPr lang="es-ES" dirty="0"/>
              <a:t>La 𝑅^2 (</a:t>
            </a:r>
            <a:r>
              <a:rPr lang="es-ES" dirty="0" err="1"/>
              <a:t>coeficient</a:t>
            </a:r>
            <a:r>
              <a:rPr lang="es-ES" dirty="0"/>
              <a:t> de </a:t>
            </a:r>
            <a:r>
              <a:rPr lang="es-ES" dirty="0" err="1"/>
              <a:t>determinació</a:t>
            </a:r>
            <a:r>
              <a:rPr lang="es-ES" dirty="0"/>
              <a:t>) en un </a:t>
            </a:r>
            <a:r>
              <a:rPr lang="es-ES" dirty="0" err="1"/>
              <a:t>gràfic</a:t>
            </a:r>
            <a:r>
              <a:rPr lang="es-ES" dirty="0"/>
              <a:t> </a:t>
            </a:r>
            <a:r>
              <a:rPr lang="es-ES" dirty="0" err="1"/>
              <a:t>logarítmic</a:t>
            </a:r>
            <a:r>
              <a:rPr lang="es-ES" dirty="0"/>
              <a:t> mesura </a:t>
            </a:r>
            <a:r>
              <a:rPr lang="es-ES" dirty="0" err="1"/>
              <a:t>com</a:t>
            </a:r>
            <a:r>
              <a:rPr lang="es-ES" dirty="0"/>
              <a:t> de </a:t>
            </a:r>
            <a:r>
              <a:rPr lang="es-ES" dirty="0" err="1"/>
              <a:t>bé</a:t>
            </a:r>
            <a:r>
              <a:rPr lang="es-ES" dirty="0"/>
              <a:t> </a:t>
            </a:r>
            <a:r>
              <a:rPr lang="es-ES" dirty="0" err="1"/>
              <a:t>s'ajusta</a:t>
            </a:r>
            <a:r>
              <a:rPr lang="es-ES" dirty="0"/>
              <a:t> una </a:t>
            </a:r>
            <a:r>
              <a:rPr lang="es-ES" dirty="0" err="1"/>
              <a:t>línia</a:t>
            </a:r>
            <a:r>
              <a:rPr lang="es-ES" dirty="0"/>
              <a:t> de </a:t>
            </a:r>
            <a:r>
              <a:rPr lang="es-ES" dirty="0" err="1"/>
              <a:t>tendència</a:t>
            </a:r>
            <a:r>
              <a:rPr lang="es-ES" dirty="0"/>
              <a:t> logarítmica a les dades. </a:t>
            </a:r>
            <a:r>
              <a:rPr lang="es-ES" dirty="0" err="1"/>
              <a:t>S'interpreta</a:t>
            </a:r>
            <a:r>
              <a:rPr lang="es-ES" dirty="0"/>
              <a:t> i calcula de manera similar a la 𝑅^2 en un </a:t>
            </a:r>
            <a:r>
              <a:rPr lang="es-ES" dirty="0" err="1"/>
              <a:t>gràfic</a:t>
            </a:r>
            <a:r>
              <a:rPr lang="es-ES" dirty="0"/>
              <a:t> lineal, </a:t>
            </a:r>
            <a:r>
              <a:rPr lang="es-ES" dirty="0" err="1"/>
              <a:t>però</a:t>
            </a:r>
            <a:r>
              <a:rPr lang="es-ES" dirty="0"/>
              <a:t> </a:t>
            </a:r>
            <a:r>
              <a:rPr lang="es-ES" dirty="0" err="1"/>
              <a:t>considerant</a:t>
            </a:r>
            <a:r>
              <a:rPr lang="es-ES" dirty="0"/>
              <a:t> la </a:t>
            </a:r>
            <a:r>
              <a:rPr lang="es-ES" dirty="0" err="1"/>
              <a:t>transformació</a:t>
            </a:r>
            <a:r>
              <a:rPr lang="es-ES" dirty="0"/>
              <a:t> logarítmica. El </a:t>
            </a:r>
            <a:r>
              <a:rPr lang="es-ES" dirty="0" err="1"/>
              <a:t>coeficient</a:t>
            </a:r>
            <a:r>
              <a:rPr lang="es-ES" dirty="0"/>
              <a:t> varia entre 0 i 1, </a:t>
            </a:r>
            <a:r>
              <a:rPr lang="es-ES" dirty="0" err="1"/>
              <a:t>on</a:t>
            </a:r>
            <a:r>
              <a:rPr lang="es-ES" dirty="0"/>
              <a:t> 1 </a:t>
            </a:r>
            <a:r>
              <a:rPr lang="es-ES" dirty="0" err="1"/>
              <a:t>suggereix</a:t>
            </a:r>
            <a:r>
              <a:rPr lang="es-ES" dirty="0"/>
              <a:t> que el </a:t>
            </a:r>
            <a:r>
              <a:rPr lang="es-ES" dirty="0" err="1"/>
              <a:t>model</a:t>
            </a:r>
            <a:r>
              <a:rPr lang="es-ES" dirty="0"/>
              <a:t> </a:t>
            </a:r>
            <a:r>
              <a:rPr lang="es-ES" dirty="0" err="1"/>
              <a:t>logarítmic</a:t>
            </a:r>
            <a:r>
              <a:rPr lang="es-ES" dirty="0"/>
              <a:t> explica </a:t>
            </a:r>
            <a:r>
              <a:rPr lang="es-ES" dirty="0" err="1"/>
              <a:t>perfectament</a:t>
            </a:r>
            <a:r>
              <a:rPr lang="es-ES" dirty="0"/>
              <a:t> la </a:t>
            </a:r>
            <a:r>
              <a:rPr lang="es-ES" dirty="0" err="1"/>
              <a:t>relació</a:t>
            </a:r>
            <a:r>
              <a:rPr lang="es-ES" dirty="0"/>
              <a:t> entre les variables, </a:t>
            </a:r>
            <a:r>
              <a:rPr lang="es-ES" dirty="0" err="1"/>
              <a:t>mentre</a:t>
            </a:r>
            <a:r>
              <a:rPr lang="es-ES" dirty="0"/>
              <a:t> que 0 indica que el </a:t>
            </a:r>
            <a:r>
              <a:rPr lang="es-ES" dirty="0" err="1"/>
              <a:t>model</a:t>
            </a:r>
            <a:r>
              <a:rPr lang="es-ES" dirty="0"/>
              <a:t> no explica gens </a:t>
            </a:r>
            <a:r>
              <a:rPr lang="es-ES" dirty="0" err="1"/>
              <a:t>aquesta</a:t>
            </a:r>
            <a:r>
              <a:rPr lang="es-ES" dirty="0"/>
              <a:t> </a:t>
            </a:r>
            <a:r>
              <a:rPr lang="es-ES" dirty="0" err="1"/>
              <a:t>relació</a:t>
            </a:r>
            <a:r>
              <a:rPr lang="es-ES" dirty="0"/>
              <a:t>. Un valor </a:t>
            </a:r>
            <a:r>
              <a:rPr lang="es-ES" dirty="0" err="1"/>
              <a:t>més</a:t>
            </a:r>
            <a:r>
              <a:rPr lang="es-ES" dirty="0"/>
              <a:t> </a:t>
            </a:r>
            <a:r>
              <a:rPr lang="es-ES" dirty="0" err="1"/>
              <a:t>proper</a:t>
            </a:r>
            <a:r>
              <a:rPr lang="es-ES" dirty="0"/>
              <a:t> a 1 implica que el </a:t>
            </a:r>
            <a:r>
              <a:rPr lang="es-ES" dirty="0" err="1"/>
              <a:t>model</a:t>
            </a:r>
            <a:r>
              <a:rPr lang="es-ES" dirty="0"/>
              <a:t> </a:t>
            </a:r>
            <a:r>
              <a:rPr lang="es-ES" dirty="0" err="1"/>
              <a:t>logarítmic</a:t>
            </a:r>
            <a:r>
              <a:rPr lang="es-ES" dirty="0"/>
              <a:t> captura </a:t>
            </a:r>
            <a:r>
              <a:rPr lang="es-ES" dirty="0" err="1"/>
              <a:t>millor</a:t>
            </a:r>
            <a:r>
              <a:rPr lang="es-ES" dirty="0"/>
              <a:t> la </a:t>
            </a:r>
            <a:r>
              <a:rPr lang="es-ES" dirty="0" err="1"/>
              <a:t>variabilitat</a:t>
            </a:r>
            <a:r>
              <a:rPr lang="es-ES" dirty="0"/>
              <a:t> de les dades en </a:t>
            </a:r>
            <a:r>
              <a:rPr lang="es-ES" dirty="0" err="1"/>
              <a:t>comparació</a:t>
            </a:r>
            <a:r>
              <a:rPr lang="es-ES" dirty="0"/>
              <a:t> </a:t>
            </a:r>
            <a:r>
              <a:rPr lang="es-ES" dirty="0" err="1"/>
              <a:t>amb</a:t>
            </a:r>
            <a:r>
              <a:rPr lang="es-ES" dirty="0"/>
              <a:t> </a:t>
            </a:r>
            <a:r>
              <a:rPr lang="es-ES" dirty="0" err="1"/>
              <a:t>altres</a:t>
            </a:r>
            <a:r>
              <a:rPr lang="es-ES" dirty="0"/>
              <a:t> </a:t>
            </a:r>
            <a:r>
              <a:rPr lang="es-ES" dirty="0" err="1"/>
              <a:t>models</a:t>
            </a:r>
            <a:r>
              <a:rPr lang="es-ES" dirty="0"/>
              <a:t> </a:t>
            </a:r>
            <a:r>
              <a:rPr lang="es-ES" dirty="0" err="1"/>
              <a:t>més</a:t>
            </a:r>
            <a:r>
              <a:rPr lang="es-ES" dirty="0"/>
              <a:t> simples, </a:t>
            </a:r>
            <a:r>
              <a:rPr lang="es-ES" dirty="0" err="1"/>
              <a:t>com</a:t>
            </a:r>
            <a:r>
              <a:rPr lang="es-ES" dirty="0"/>
              <a:t> el lineal. Es calcula </a:t>
            </a:r>
            <a:r>
              <a:rPr lang="es-ES" dirty="0" err="1"/>
              <a:t>amb</a:t>
            </a:r>
            <a:r>
              <a:rPr lang="es-ES" dirty="0"/>
              <a:t> la </a:t>
            </a:r>
            <a:r>
              <a:rPr lang="es-ES" dirty="0" err="1"/>
              <a:t>següent</a:t>
            </a:r>
            <a:r>
              <a:rPr lang="es-ES" dirty="0"/>
              <a:t> fórmula</a:t>
            </a:r>
            <a:endParaRPr lang="ca-ES" dirty="0"/>
          </a:p>
        </p:txBody>
      </p:sp>
      <p:sp>
        <p:nvSpPr>
          <p:cNvPr id="4" name="Marcador de número de diapositiva 3">
            <a:extLst>
              <a:ext uri="{FF2B5EF4-FFF2-40B4-BE49-F238E27FC236}">
                <a16:creationId xmlns:a16="http://schemas.microsoft.com/office/drawing/2014/main" id="{0BE89A2D-44A2-6169-D48E-59DCA4235E29}"/>
              </a:ext>
            </a:extLst>
          </p:cNvPr>
          <p:cNvSpPr>
            <a:spLocks noGrp="1"/>
          </p:cNvSpPr>
          <p:nvPr>
            <p:ph type="sldNum" sz="quarter" idx="5"/>
          </p:nvPr>
        </p:nvSpPr>
        <p:spPr/>
        <p:txBody>
          <a:bodyPr/>
          <a:lstStyle/>
          <a:p>
            <a:fld id="{AA93F080-ECF3-415A-84A6-DF6D3BEC8CB2}" type="slidenum">
              <a:rPr lang="ca-ES" smtClean="0"/>
              <a:t>37</a:t>
            </a:fld>
            <a:endParaRPr lang="ca-ES"/>
          </a:p>
        </p:txBody>
      </p:sp>
    </p:spTree>
    <p:extLst>
      <p:ext uri="{BB962C8B-B14F-4D97-AF65-F5344CB8AC3E}">
        <p14:creationId xmlns:p14="http://schemas.microsoft.com/office/powerpoint/2010/main" val="2662613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C399-436E-F54F-DCED-2B0B8C3BEA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8B407D0-930E-9BBE-B7CA-BBC34D8EC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13D440-A9D8-B6A2-83EB-DC4818318239}"/>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0F755437-16AB-0047-2858-688A87D0240A}"/>
              </a:ext>
            </a:extLst>
          </p:cNvPr>
          <p:cNvSpPr>
            <a:spLocks noGrp="1"/>
          </p:cNvSpPr>
          <p:nvPr>
            <p:ph type="sldNum" sz="quarter" idx="5"/>
          </p:nvPr>
        </p:nvSpPr>
        <p:spPr/>
        <p:txBody>
          <a:bodyPr/>
          <a:lstStyle/>
          <a:p>
            <a:fld id="{AA93F080-ECF3-415A-84A6-DF6D3BEC8CB2}" type="slidenum">
              <a:rPr lang="ca-ES" smtClean="0"/>
              <a:t>38</a:t>
            </a:fld>
            <a:endParaRPr lang="ca-ES"/>
          </a:p>
        </p:txBody>
      </p:sp>
    </p:spTree>
    <p:extLst>
      <p:ext uri="{BB962C8B-B14F-4D97-AF65-F5344CB8AC3E}">
        <p14:creationId xmlns:p14="http://schemas.microsoft.com/office/powerpoint/2010/main" val="719470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7DBEB-9E24-2E0B-BF62-EEDC17F89C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D3F3E01-1C40-8C25-4A2F-AE228F953F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B03FF33-EBEC-790F-77DF-FC5505A9636F}"/>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8B962D95-665B-AC10-2EE2-6D74BA01ECCB}"/>
              </a:ext>
            </a:extLst>
          </p:cNvPr>
          <p:cNvSpPr>
            <a:spLocks noGrp="1"/>
          </p:cNvSpPr>
          <p:nvPr>
            <p:ph type="sldNum" sz="quarter" idx="5"/>
          </p:nvPr>
        </p:nvSpPr>
        <p:spPr/>
        <p:txBody>
          <a:bodyPr/>
          <a:lstStyle/>
          <a:p>
            <a:fld id="{AA93F080-ECF3-415A-84A6-DF6D3BEC8CB2}" type="slidenum">
              <a:rPr lang="ca-ES" smtClean="0"/>
              <a:t>39</a:t>
            </a:fld>
            <a:endParaRPr lang="ca-ES"/>
          </a:p>
        </p:txBody>
      </p:sp>
    </p:spTree>
    <p:extLst>
      <p:ext uri="{BB962C8B-B14F-4D97-AF65-F5344CB8AC3E}">
        <p14:creationId xmlns:p14="http://schemas.microsoft.com/office/powerpoint/2010/main" val="2199230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A5DFA-6A9B-E620-7E09-E269082ACF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5FEDB4-FCE7-5D85-C562-C722C6B3F35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6D6F25-62E0-1E65-8BAE-4A1D799CD7B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F0DFB23-ACC1-80B6-B3B1-95E0F34B9181}"/>
              </a:ext>
            </a:extLst>
          </p:cNvPr>
          <p:cNvSpPr>
            <a:spLocks noGrp="1"/>
          </p:cNvSpPr>
          <p:nvPr>
            <p:ph type="sldNum" sz="quarter" idx="5"/>
          </p:nvPr>
        </p:nvSpPr>
        <p:spPr/>
        <p:txBody>
          <a:bodyPr/>
          <a:lstStyle/>
          <a:p>
            <a:fld id="{AA93F080-ECF3-415A-84A6-DF6D3BEC8CB2}" type="slidenum">
              <a:rPr lang="ca-ES" smtClean="0"/>
              <a:t>40</a:t>
            </a:fld>
            <a:endParaRPr lang="ca-ES"/>
          </a:p>
        </p:txBody>
      </p:sp>
    </p:spTree>
    <p:extLst>
      <p:ext uri="{BB962C8B-B14F-4D97-AF65-F5344CB8AC3E}">
        <p14:creationId xmlns:p14="http://schemas.microsoft.com/office/powerpoint/2010/main" val="2111752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ABE9B-2CC7-00AD-FFFB-B5956EE7717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FA2161-9FB6-C8F5-F20D-A5D6E79606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2BC06FA-376C-E180-629E-0F83F56306C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7DDD8F4-22E3-39D7-A295-EB71AA00B03E}"/>
              </a:ext>
            </a:extLst>
          </p:cNvPr>
          <p:cNvSpPr>
            <a:spLocks noGrp="1"/>
          </p:cNvSpPr>
          <p:nvPr>
            <p:ph type="sldNum" sz="quarter" idx="5"/>
          </p:nvPr>
        </p:nvSpPr>
        <p:spPr/>
        <p:txBody>
          <a:bodyPr/>
          <a:lstStyle/>
          <a:p>
            <a:fld id="{AA93F080-ECF3-415A-84A6-DF6D3BEC8CB2}" type="slidenum">
              <a:rPr lang="ca-ES" smtClean="0"/>
              <a:t>41</a:t>
            </a:fld>
            <a:endParaRPr lang="ca-ES"/>
          </a:p>
        </p:txBody>
      </p:sp>
    </p:spTree>
    <p:extLst>
      <p:ext uri="{BB962C8B-B14F-4D97-AF65-F5344CB8AC3E}">
        <p14:creationId xmlns:p14="http://schemas.microsoft.com/office/powerpoint/2010/main" val="1943802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B050-9A47-0FF2-78D0-F1D3A7F120C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AAA4F6-2E78-223A-5FD4-32E12FEA3FE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D10D00-8E22-0284-D595-72EB5E81C881}"/>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C3DC713A-4E7A-B259-8A85-DE4A8B232EC5}"/>
              </a:ext>
            </a:extLst>
          </p:cNvPr>
          <p:cNvSpPr>
            <a:spLocks noGrp="1"/>
          </p:cNvSpPr>
          <p:nvPr>
            <p:ph type="sldNum" sz="quarter" idx="5"/>
          </p:nvPr>
        </p:nvSpPr>
        <p:spPr/>
        <p:txBody>
          <a:bodyPr/>
          <a:lstStyle/>
          <a:p>
            <a:fld id="{AA93F080-ECF3-415A-84A6-DF6D3BEC8CB2}" type="slidenum">
              <a:rPr lang="ca-ES" smtClean="0"/>
              <a:t>42</a:t>
            </a:fld>
            <a:endParaRPr lang="ca-ES"/>
          </a:p>
        </p:txBody>
      </p:sp>
    </p:spTree>
    <p:extLst>
      <p:ext uri="{BB962C8B-B14F-4D97-AF65-F5344CB8AC3E}">
        <p14:creationId xmlns:p14="http://schemas.microsoft.com/office/powerpoint/2010/main" val="3807844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3BA5-B1DC-E97A-6307-14A5F12A440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9E579D-CFF2-9D7C-6839-5435464D85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7699FD-B7D8-177D-4EAF-58BAC61B5EAC}"/>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DA860989-BAA5-1965-ACD7-A2F575F1158F}"/>
              </a:ext>
            </a:extLst>
          </p:cNvPr>
          <p:cNvSpPr>
            <a:spLocks noGrp="1"/>
          </p:cNvSpPr>
          <p:nvPr>
            <p:ph type="sldNum" sz="quarter" idx="5"/>
          </p:nvPr>
        </p:nvSpPr>
        <p:spPr/>
        <p:txBody>
          <a:bodyPr/>
          <a:lstStyle/>
          <a:p>
            <a:fld id="{AA93F080-ECF3-415A-84A6-DF6D3BEC8CB2}" type="slidenum">
              <a:rPr lang="ca-ES" smtClean="0"/>
              <a:t>43</a:t>
            </a:fld>
            <a:endParaRPr lang="ca-ES"/>
          </a:p>
        </p:txBody>
      </p:sp>
    </p:spTree>
    <p:extLst>
      <p:ext uri="{BB962C8B-B14F-4D97-AF65-F5344CB8AC3E}">
        <p14:creationId xmlns:p14="http://schemas.microsoft.com/office/powerpoint/2010/main" val="318350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E2CDF-9BAA-0EAF-5BF4-1327A6CC72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6F3BCF9-2D3C-C85C-E589-9D44DE78351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F569E81-6022-9501-3F1C-C2FAA70B5AD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648C260-6A33-B44D-D2AF-1CEC639B7AE9}"/>
              </a:ext>
            </a:extLst>
          </p:cNvPr>
          <p:cNvSpPr>
            <a:spLocks noGrp="1"/>
          </p:cNvSpPr>
          <p:nvPr>
            <p:ph type="sldNum" sz="quarter" idx="5"/>
          </p:nvPr>
        </p:nvSpPr>
        <p:spPr/>
        <p:txBody>
          <a:bodyPr/>
          <a:lstStyle/>
          <a:p>
            <a:fld id="{AA93F080-ECF3-415A-84A6-DF6D3BEC8CB2}" type="slidenum">
              <a:rPr lang="ca-ES" smtClean="0"/>
              <a:t>44</a:t>
            </a:fld>
            <a:endParaRPr lang="ca-ES"/>
          </a:p>
        </p:txBody>
      </p:sp>
    </p:spTree>
    <p:extLst>
      <p:ext uri="{BB962C8B-B14F-4D97-AF65-F5344CB8AC3E}">
        <p14:creationId xmlns:p14="http://schemas.microsoft.com/office/powerpoint/2010/main" val="1170607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B9CBD-0738-0626-A24E-45EB12EAD9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15B11B-AE28-372B-D32B-93D1773C29D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29872DF-AF68-D933-F3B1-7776D6E8C74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2BF5A204-3B10-1C38-863F-5CE0FC3FFBAA}"/>
              </a:ext>
            </a:extLst>
          </p:cNvPr>
          <p:cNvSpPr>
            <a:spLocks noGrp="1"/>
          </p:cNvSpPr>
          <p:nvPr>
            <p:ph type="sldNum" sz="quarter" idx="5"/>
          </p:nvPr>
        </p:nvSpPr>
        <p:spPr/>
        <p:txBody>
          <a:bodyPr/>
          <a:lstStyle/>
          <a:p>
            <a:fld id="{AA93F080-ECF3-415A-84A6-DF6D3BEC8CB2}" type="slidenum">
              <a:rPr lang="ca-ES" smtClean="0"/>
              <a:t>45</a:t>
            </a:fld>
            <a:endParaRPr lang="ca-ES"/>
          </a:p>
        </p:txBody>
      </p:sp>
    </p:spTree>
    <p:extLst>
      <p:ext uri="{BB962C8B-B14F-4D97-AF65-F5344CB8AC3E}">
        <p14:creationId xmlns:p14="http://schemas.microsoft.com/office/powerpoint/2010/main" val="1575158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8B00A-5FFD-7DB6-83E0-589D19A8C8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7ABD24-21BC-470B-0C82-A221CB6EB5A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EE4022-EE4B-B897-42C3-37C9B0557601}"/>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8080790E-DF0F-813C-95B5-46C9EB889885}"/>
              </a:ext>
            </a:extLst>
          </p:cNvPr>
          <p:cNvSpPr>
            <a:spLocks noGrp="1"/>
          </p:cNvSpPr>
          <p:nvPr>
            <p:ph type="sldNum" sz="quarter" idx="5"/>
          </p:nvPr>
        </p:nvSpPr>
        <p:spPr/>
        <p:txBody>
          <a:bodyPr/>
          <a:lstStyle/>
          <a:p>
            <a:fld id="{AA93F080-ECF3-415A-84A6-DF6D3BEC8CB2}" type="slidenum">
              <a:rPr lang="ca-ES" smtClean="0"/>
              <a:t>46</a:t>
            </a:fld>
            <a:endParaRPr lang="ca-ES"/>
          </a:p>
        </p:txBody>
      </p:sp>
    </p:spTree>
    <p:extLst>
      <p:ext uri="{BB962C8B-B14F-4D97-AF65-F5344CB8AC3E}">
        <p14:creationId xmlns:p14="http://schemas.microsoft.com/office/powerpoint/2010/main" val="204378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4</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B00D-1A02-33A3-BCF4-8511603CFD3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82DFB7-00FA-2035-4D6D-92532EC84D6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5849B48-D0CC-B304-DA5C-0A72C7F1AFD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5D46EDE-3B06-89B8-CEB1-5C73C199E1B6}"/>
              </a:ext>
            </a:extLst>
          </p:cNvPr>
          <p:cNvSpPr>
            <a:spLocks noGrp="1"/>
          </p:cNvSpPr>
          <p:nvPr>
            <p:ph type="sldNum" sz="quarter" idx="5"/>
          </p:nvPr>
        </p:nvSpPr>
        <p:spPr/>
        <p:txBody>
          <a:bodyPr/>
          <a:lstStyle/>
          <a:p>
            <a:fld id="{AA93F080-ECF3-415A-84A6-DF6D3BEC8CB2}" type="slidenum">
              <a:rPr lang="ca-ES" smtClean="0"/>
              <a:t>47</a:t>
            </a:fld>
            <a:endParaRPr lang="ca-ES"/>
          </a:p>
        </p:txBody>
      </p:sp>
    </p:spTree>
    <p:extLst>
      <p:ext uri="{BB962C8B-B14F-4D97-AF65-F5344CB8AC3E}">
        <p14:creationId xmlns:p14="http://schemas.microsoft.com/office/powerpoint/2010/main" val="3468510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A3209-6268-0C02-651E-E298720A50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691014D-0CD9-7BE5-C6C8-83FD61DEF59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3DE37B-01E9-5F21-356A-D4037A8818F0}"/>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9539BB75-2A08-6A65-79D9-F60E63F3F610}"/>
              </a:ext>
            </a:extLst>
          </p:cNvPr>
          <p:cNvSpPr>
            <a:spLocks noGrp="1"/>
          </p:cNvSpPr>
          <p:nvPr>
            <p:ph type="sldNum" sz="quarter" idx="5"/>
          </p:nvPr>
        </p:nvSpPr>
        <p:spPr/>
        <p:txBody>
          <a:bodyPr/>
          <a:lstStyle/>
          <a:p>
            <a:fld id="{AA93F080-ECF3-415A-84A6-DF6D3BEC8CB2}" type="slidenum">
              <a:rPr lang="ca-ES" smtClean="0"/>
              <a:t>48</a:t>
            </a:fld>
            <a:endParaRPr lang="ca-ES"/>
          </a:p>
        </p:txBody>
      </p:sp>
    </p:spTree>
    <p:extLst>
      <p:ext uri="{BB962C8B-B14F-4D97-AF65-F5344CB8AC3E}">
        <p14:creationId xmlns:p14="http://schemas.microsoft.com/office/powerpoint/2010/main" val="26194916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F5E9C-73DF-6F02-F8D3-B7115F0CD89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F193CD2-1863-594F-0034-113B354744A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3E0B49C-E3E5-AB0D-1B95-300A7549CF30}"/>
              </a:ext>
            </a:extLst>
          </p:cNvPr>
          <p:cNvSpPr>
            <a:spLocks noGrp="1"/>
          </p:cNvSpPr>
          <p:nvPr>
            <p:ph type="body" idx="1"/>
          </p:nvPr>
        </p:nvSpPr>
        <p:spPr/>
        <p:txBody>
          <a:bodyPr/>
          <a:lstStyle/>
          <a:p>
            <a:r>
              <a:rPr lang="ca-ES" dirty="0"/>
              <a:t>MUTACIONS </a:t>
            </a:r>
          </a:p>
          <a:p>
            <a:r>
              <a:rPr lang="ca-ES" dirty="0"/>
              <a:t>“-“ → S'inclouen els valor de totes les possibles configuracions de mutacions. </a:t>
            </a:r>
          </a:p>
          <a:p>
            <a:r>
              <a:rPr lang="ca-ES" dirty="0"/>
              <a:t>“MNE” → No estructural</a:t>
            </a:r>
          </a:p>
          <a:p>
            <a:r>
              <a:rPr lang="ca-ES" dirty="0"/>
              <a:t> “ME” → Estructural </a:t>
            </a:r>
          </a:p>
          <a:p>
            <a:r>
              <a:rPr lang="ca-ES" dirty="0"/>
              <a:t>“</a:t>
            </a:r>
            <a:r>
              <a:rPr lang="ca-ES" dirty="0" err="1"/>
              <a:t>Crs</a:t>
            </a:r>
            <a:r>
              <a:rPr lang="ca-ES" dirty="0"/>
              <a:t>” → </a:t>
            </a:r>
            <a:r>
              <a:rPr lang="ca-ES" dirty="0" err="1"/>
              <a:t>Crossover</a:t>
            </a:r>
            <a:r>
              <a:rPr lang="ca-ES" dirty="0"/>
              <a:t> </a:t>
            </a:r>
          </a:p>
          <a:p>
            <a:endParaRPr lang="ca-ES" dirty="0"/>
          </a:p>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ENTRADES </a:t>
            </a:r>
          </a:p>
          <a:p>
            <a:r>
              <a:rPr lang="ca-ES" dirty="0"/>
              <a:t>“-“ → S'inclouen els valor de totes les possibles configuracions d’entrades. </a:t>
            </a:r>
          </a:p>
          <a:p>
            <a:r>
              <a:rPr lang="ca-ES" dirty="0"/>
              <a:t>“PYO” → Posició Y de l’ocell </a:t>
            </a:r>
          </a:p>
          <a:p>
            <a:r>
              <a:rPr lang="ca-ES" dirty="0"/>
              <a:t>“PYF” → Posició Y del forat del obstacle </a:t>
            </a:r>
          </a:p>
          <a:p>
            <a:r>
              <a:rPr lang="ca-ES" dirty="0"/>
              <a:t>“PXY” → Posició X del forat del obstacle </a:t>
            </a:r>
          </a:p>
          <a:p>
            <a:r>
              <a:rPr lang="ca-ES" dirty="0"/>
              <a:t>“VYO” → Velocitat Y de l’ocell </a:t>
            </a:r>
          </a:p>
        </p:txBody>
      </p:sp>
      <p:sp>
        <p:nvSpPr>
          <p:cNvPr id="4" name="Marcador de número de diapositiva 3">
            <a:extLst>
              <a:ext uri="{FF2B5EF4-FFF2-40B4-BE49-F238E27FC236}">
                <a16:creationId xmlns:a16="http://schemas.microsoft.com/office/drawing/2014/main" id="{F6C35876-1E90-390B-E72D-50E6A5D71ADE}"/>
              </a:ext>
            </a:extLst>
          </p:cNvPr>
          <p:cNvSpPr>
            <a:spLocks noGrp="1"/>
          </p:cNvSpPr>
          <p:nvPr>
            <p:ph type="sldNum" sz="quarter" idx="5"/>
          </p:nvPr>
        </p:nvSpPr>
        <p:spPr/>
        <p:txBody>
          <a:bodyPr/>
          <a:lstStyle/>
          <a:p>
            <a:fld id="{AA93F080-ECF3-415A-84A6-DF6D3BEC8CB2}" type="slidenum">
              <a:rPr lang="ca-ES" smtClean="0"/>
              <a:t>49</a:t>
            </a:fld>
            <a:endParaRPr lang="ca-ES"/>
          </a:p>
        </p:txBody>
      </p:sp>
    </p:spTree>
    <p:extLst>
      <p:ext uri="{BB962C8B-B14F-4D97-AF65-F5344CB8AC3E}">
        <p14:creationId xmlns:p14="http://schemas.microsoft.com/office/powerpoint/2010/main" val="21565898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2D7A1-1174-78F3-FAB9-D09329437EA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1420E7-2096-B6C2-B6F9-FCF7C6FC5FE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FBBBF91-7F36-9D96-0218-83DADA104D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775DD6D-D457-8C84-785B-23B721431C85}"/>
              </a:ext>
            </a:extLst>
          </p:cNvPr>
          <p:cNvSpPr>
            <a:spLocks noGrp="1"/>
          </p:cNvSpPr>
          <p:nvPr>
            <p:ph type="sldNum" sz="quarter" idx="5"/>
          </p:nvPr>
        </p:nvSpPr>
        <p:spPr/>
        <p:txBody>
          <a:bodyPr/>
          <a:lstStyle/>
          <a:p>
            <a:fld id="{AA93F080-ECF3-415A-84A6-DF6D3BEC8CB2}" type="slidenum">
              <a:rPr lang="ca-ES" smtClean="0"/>
              <a:t>50</a:t>
            </a:fld>
            <a:endParaRPr lang="ca-ES"/>
          </a:p>
        </p:txBody>
      </p:sp>
    </p:spTree>
    <p:extLst>
      <p:ext uri="{BB962C8B-B14F-4D97-AF65-F5344CB8AC3E}">
        <p14:creationId xmlns:p14="http://schemas.microsoft.com/office/powerpoint/2010/main" val="14909973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0F425-0A1C-7707-6048-60C2F4D894E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82BA522-2431-778B-842D-AFC40F38BC4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177B664-3414-CC80-00D6-548A7EDB90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4DA8FAA-1B61-E507-ECDD-5E98B4617337}"/>
              </a:ext>
            </a:extLst>
          </p:cNvPr>
          <p:cNvSpPr>
            <a:spLocks noGrp="1"/>
          </p:cNvSpPr>
          <p:nvPr>
            <p:ph type="sldNum" sz="quarter" idx="5"/>
          </p:nvPr>
        </p:nvSpPr>
        <p:spPr/>
        <p:txBody>
          <a:bodyPr/>
          <a:lstStyle/>
          <a:p>
            <a:fld id="{AA93F080-ECF3-415A-84A6-DF6D3BEC8CB2}" type="slidenum">
              <a:rPr lang="ca-ES" smtClean="0"/>
              <a:t>51</a:t>
            </a:fld>
            <a:endParaRPr lang="ca-ES"/>
          </a:p>
        </p:txBody>
      </p:sp>
    </p:spTree>
    <p:extLst>
      <p:ext uri="{BB962C8B-B14F-4D97-AF65-F5344CB8AC3E}">
        <p14:creationId xmlns:p14="http://schemas.microsoft.com/office/powerpoint/2010/main" val="2005711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85392-B7A1-1030-4243-6E740B93D19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806363-EFDD-06DC-0072-2BEFD062A61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2B4984-F71B-E738-048B-0D93E1F6CD2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F60707E-81FE-BD17-2C99-CC9AC2FB18D6}"/>
              </a:ext>
            </a:extLst>
          </p:cNvPr>
          <p:cNvSpPr>
            <a:spLocks noGrp="1"/>
          </p:cNvSpPr>
          <p:nvPr>
            <p:ph type="sldNum" sz="quarter" idx="5"/>
          </p:nvPr>
        </p:nvSpPr>
        <p:spPr/>
        <p:txBody>
          <a:bodyPr/>
          <a:lstStyle/>
          <a:p>
            <a:fld id="{AA93F080-ECF3-415A-84A6-DF6D3BEC8CB2}" type="slidenum">
              <a:rPr lang="ca-ES" smtClean="0"/>
              <a:t>52</a:t>
            </a:fld>
            <a:endParaRPr lang="ca-ES"/>
          </a:p>
        </p:txBody>
      </p:sp>
    </p:spTree>
    <p:extLst>
      <p:ext uri="{BB962C8B-B14F-4D97-AF65-F5344CB8AC3E}">
        <p14:creationId xmlns:p14="http://schemas.microsoft.com/office/powerpoint/2010/main" val="3370270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89F9E-C74B-2BA7-55DC-CE8BECA55A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A5FB92-97EE-0C0C-1D45-225F3A80813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DD37227-2A97-4069-6C4D-10BAF52181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99E1BB43-AF70-5540-0E88-B98355F611F2}"/>
              </a:ext>
            </a:extLst>
          </p:cNvPr>
          <p:cNvSpPr>
            <a:spLocks noGrp="1"/>
          </p:cNvSpPr>
          <p:nvPr>
            <p:ph type="sldNum" sz="quarter" idx="5"/>
          </p:nvPr>
        </p:nvSpPr>
        <p:spPr/>
        <p:txBody>
          <a:bodyPr/>
          <a:lstStyle/>
          <a:p>
            <a:fld id="{AA93F080-ECF3-415A-84A6-DF6D3BEC8CB2}" type="slidenum">
              <a:rPr lang="ca-ES" smtClean="0"/>
              <a:t>53</a:t>
            </a:fld>
            <a:endParaRPr lang="ca-ES"/>
          </a:p>
        </p:txBody>
      </p:sp>
    </p:spTree>
    <p:extLst>
      <p:ext uri="{BB962C8B-B14F-4D97-AF65-F5344CB8AC3E}">
        <p14:creationId xmlns:p14="http://schemas.microsoft.com/office/powerpoint/2010/main" val="3364165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2DA6-8B0A-BCE5-1476-34D6C313913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C803EC-E6A2-CFBB-0338-1B0D847E50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45F7B3-7120-42C1-E4EF-2D268AE43911}"/>
              </a:ext>
            </a:extLst>
          </p:cNvPr>
          <p:cNvSpPr>
            <a:spLocks noGrp="1"/>
          </p:cNvSpPr>
          <p:nvPr>
            <p:ph type="body" idx="1"/>
          </p:nvPr>
        </p:nvSpPr>
        <p:spPr/>
        <p:txBody>
          <a:bodyPr/>
          <a:lstStyle/>
          <a:p>
            <a:r>
              <a:rPr lang="ca-ES" dirty="0"/>
              <a:t>L'anàlisi d'aquesta tendència logarítmica a priori pot semblar poc útil, però té bastants aplicacions. Per exemple, permet predir els ràpids guanys inicials de fitness seguits d'un altiplà, de manera que es pot determinar quin és el millor moment per aturar l’aprenentatge o afegir nous reptes a l’aprenentatge per obtenir uns millors resultats. </a:t>
            </a:r>
          </a:p>
        </p:txBody>
      </p:sp>
      <p:sp>
        <p:nvSpPr>
          <p:cNvPr id="4" name="Marcador de número de diapositiva 3">
            <a:extLst>
              <a:ext uri="{FF2B5EF4-FFF2-40B4-BE49-F238E27FC236}">
                <a16:creationId xmlns:a16="http://schemas.microsoft.com/office/drawing/2014/main" id="{872768E8-66D1-4C15-C838-8EAAFDACE9CD}"/>
              </a:ext>
            </a:extLst>
          </p:cNvPr>
          <p:cNvSpPr>
            <a:spLocks noGrp="1"/>
          </p:cNvSpPr>
          <p:nvPr>
            <p:ph type="sldNum" sz="quarter" idx="5"/>
          </p:nvPr>
        </p:nvSpPr>
        <p:spPr/>
        <p:txBody>
          <a:bodyPr/>
          <a:lstStyle/>
          <a:p>
            <a:fld id="{AA93F080-ECF3-415A-84A6-DF6D3BEC8CB2}" type="slidenum">
              <a:rPr lang="ca-ES" smtClean="0"/>
              <a:t>54</a:t>
            </a:fld>
            <a:endParaRPr lang="ca-ES"/>
          </a:p>
        </p:txBody>
      </p:sp>
    </p:spTree>
    <p:extLst>
      <p:ext uri="{BB962C8B-B14F-4D97-AF65-F5344CB8AC3E}">
        <p14:creationId xmlns:p14="http://schemas.microsoft.com/office/powerpoint/2010/main" val="1578821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5CBF-D7FD-141E-6E93-9245DE297D4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72866A6-389A-D41B-99AE-8D758DB2C6C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E9B6B0E-02D6-63A2-FA6B-45E672214A5D}"/>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BC3AC4E2-09C1-9388-0B03-C4BF8599972B}"/>
              </a:ext>
            </a:extLst>
          </p:cNvPr>
          <p:cNvSpPr>
            <a:spLocks noGrp="1"/>
          </p:cNvSpPr>
          <p:nvPr>
            <p:ph type="sldNum" sz="quarter" idx="5"/>
          </p:nvPr>
        </p:nvSpPr>
        <p:spPr/>
        <p:txBody>
          <a:bodyPr/>
          <a:lstStyle/>
          <a:p>
            <a:fld id="{AA93F080-ECF3-415A-84A6-DF6D3BEC8CB2}" type="slidenum">
              <a:rPr lang="ca-ES" smtClean="0"/>
              <a:t>55</a:t>
            </a:fld>
            <a:endParaRPr lang="ca-ES"/>
          </a:p>
        </p:txBody>
      </p:sp>
    </p:spTree>
    <p:extLst>
      <p:ext uri="{BB962C8B-B14F-4D97-AF65-F5344CB8AC3E}">
        <p14:creationId xmlns:p14="http://schemas.microsoft.com/office/powerpoint/2010/main" val="14423361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EB98C-E55C-CF99-83EB-99754E2575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94F97D-7D90-4B64-D9E6-FE7A54A956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E309B0-7755-C547-62C1-486017C939CA}"/>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6EE67309-3F5D-337F-CDC1-BBCC75492654}"/>
              </a:ext>
            </a:extLst>
          </p:cNvPr>
          <p:cNvSpPr>
            <a:spLocks noGrp="1"/>
          </p:cNvSpPr>
          <p:nvPr>
            <p:ph type="sldNum" sz="quarter" idx="5"/>
          </p:nvPr>
        </p:nvSpPr>
        <p:spPr/>
        <p:txBody>
          <a:bodyPr/>
          <a:lstStyle/>
          <a:p>
            <a:fld id="{AA93F080-ECF3-415A-84A6-DF6D3BEC8CB2}" type="slidenum">
              <a:rPr lang="ca-ES" smtClean="0"/>
              <a:t>56</a:t>
            </a:fld>
            <a:endParaRPr lang="ca-ES"/>
          </a:p>
        </p:txBody>
      </p:sp>
    </p:spTree>
    <p:extLst>
      <p:ext uri="{BB962C8B-B14F-4D97-AF65-F5344CB8AC3E}">
        <p14:creationId xmlns:p14="http://schemas.microsoft.com/office/powerpoint/2010/main" val="60649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1D720-0372-2AC2-B06B-3BE464C152B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145D82F-4E92-2644-8197-30A72046C23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11E5A9-5D57-2960-04F2-E82F937C1057}"/>
              </a:ext>
            </a:extLst>
          </p:cNvPr>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a:extLst>
              <a:ext uri="{FF2B5EF4-FFF2-40B4-BE49-F238E27FC236}">
                <a16:creationId xmlns:a16="http://schemas.microsoft.com/office/drawing/2014/main" id="{EE50A7D8-311D-595B-CD36-678CA262F07B}"/>
              </a:ext>
            </a:extLst>
          </p:cNvPr>
          <p:cNvSpPr>
            <a:spLocks noGrp="1"/>
          </p:cNvSpPr>
          <p:nvPr>
            <p:ph type="sldNum" sz="quarter" idx="5"/>
          </p:nvPr>
        </p:nvSpPr>
        <p:spPr/>
        <p:txBody>
          <a:bodyPr/>
          <a:lstStyle/>
          <a:p>
            <a:fld id="{AA93F080-ECF3-415A-84A6-DF6D3BEC8CB2}" type="slidenum">
              <a:rPr lang="ca-ES" smtClean="0"/>
              <a:t>5</a:t>
            </a:fld>
            <a:endParaRPr lang="ca-ES"/>
          </a:p>
        </p:txBody>
      </p:sp>
    </p:spTree>
    <p:extLst>
      <p:ext uri="{BB962C8B-B14F-4D97-AF65-F5344CB8AC3E}">
        <p14:creationId xmlns:p14="http://schemas.microsoft.com/office/powerpoint/2010/main" val="32248905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C6D2E-FACB-9498-3357-DB3AAE69A14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45AC67F-CE50-ECBC-84E8-FE1A91CA133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35C9AF1-F379-0278-033A-8147E786D3E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B60BDB9D-FDDE-8F2F-CA4E-476AFCFDFA6E}"/>
              </a:ext>
            </a:extLst>
          </p:cNvPr>
          <p:cNvSpPr>
            <a:spLocks noGrp="1"/>
          </p:cNvSpPr>
          <p:nvPr>
            <p:ph type="sldNum" sz="quarter" idx="5"/>
          </p:nvPr>
        </p:nvSpPr>
        <p:spPr/>
        <p:txBody>
          <a:bodyPr/>
          <a:lstStyle/>
          <a:p>
            <a:fld id="{AA93F080-ECF3-415A-84A6-DF6D3BEC8CB2}" type="slidenum">
              <a:rPr lang="ca-ES" smtClean="0"/>
              <a:t>59</a:t>
            </a:fld>
            <a:endParaRPr lang="ca-ES"/>
          </a:p>
        </p:txBody>
      </p:sp>
    </p:spTree>
    <p:extLst>
      <p:ext uri="{BB962C8B-B14F-4D97-AF65-F5344CB8AC3E}">
        <p14:creationId xmlns:p14="http://schemas.microsoft.com/office/powerpoint/2010/main" val="21814079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0E34E-6EEE-EF1E-723D-D2EE241085B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DF852CA-0A12-BBF8-E516-B46FE6FA5A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895D1DA-C71A-3DE7-27EA-80470836890A}"/>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CEBDA9C1-D819-C1B6-AC3C-D651FFC65CB9}"/>
              </a:ext>
            </a:extLst>
          </p:cNvPr>
          <p:cNvSpPr>
            <a:spLocks noGrp="1"/>
          </p:cNvSpPr>
          <p:nvPr>
            <p:ph type="sldNum" sz="quarter" idx="5"/>
          </p:nvPr>
        </p:nvSpPr>
        <p:spPr/>
        <p:txBody>
          <a:bodyPr/>
          <a:lstStyle/>
          <a:p>
            <a:fld id="{AA93F080-ECF3-415A-84A6-DF6D3BEC8CB2}" type="slidenum">
              <a:rPr lang="ca-ES" smtClean="0"/>
              <a:t>67</a:t>
            </a:fld>
            <a:endParaRPr lang="ca-ES"/>
          </a:p>
        </p:txBody>
      </p:sp>
    </p:spTree>
    <p:extLst>
      <p:ext uri="{BB962C8B-B14F-4D97-AF65-F5344CB8AC3E}">
        <p14:creationId xmlns:p14="http://schemas.microsoft.com/office/powerpoint/2010/main" val="31490149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6E004-F83E-3626-87C9-C3EE6C0D6D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C74D1AA-4A11-1D99-D2C5-17B90618D65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C121369-41AB-CB57-7914-F988A5BDAAC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53469BF0-B9EA-D0A7-AA37-98F4ED39EC56}"/>
              </a:ext>
            </a:extLst>
          </p:cNvPr>
          <p:cNvSpPr>
            <a:spLocks noGrp="1"/>
          </p:cNvSpPr>
          <p:nvPr>
            <p:ph type="sldNum" sz="quarter" idx="5"/>
          </p:nvPr>
        </p:nvSpPr>
        <p:spPr/>
        <p:txBody>
          <a:bodyPr/>
          <a:lstStyle/>
          <a:p>
            <a:fld id="{AA93F080-ECF3-415A-84A6-DF6D3BEC8CB2}" type="slidenum">
              <a:rPr lang="ca-ES" smtClean="0"/>
              <a:t>68</a:t>
            </a:fld>
            <a:endParaRPr lang="ca-ES"/>
          </a:p>
        </p:txBody>
      </p:sp>
    </p:spTree>
    <p:extLst>
      <p:ext uri="{BB962C8B-B14F-4D97-AF65-F5344CB8AC3E}">
        <p14:creationId xmlns:p14="http://schemas.microsoft.com/office/powerpoint/2010/main" val="218363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a:p>
            <a:endParaRPr lang="ca-ES" dirty="0"/>
          </a:p>
        </p:txBody>
      </p:sp>
      <p:sp>
        <p:nvSpPr>
          <p:cNvPr id="4" name="Contenidor de número de diapositiva 3"/>
          <p:cNvSpPr>
            <a:spLocks noGrp="1"/>
          </p:cNvSpPr>
          <p:nvPr>
            <p:ph type="sldNum" sz="quarter" idx="5"/>
          </p:nvPr>
        </p:nvSpPr>
        <p:spPr/>
        <p:txBody>
          <a:bodyPr/>
          <a:lstStyle/>
          <a:p>
            <a:fld id="{F31E9070-4173-46FF-8E36-7CADF13F9FE7}" type="slidenum">
              <a:rPr lang="es-ES" smtClean="0"/>
              <a:t>6</a:t>
            </a:fld>
            <a:endParaRPr lang="es-ES"/>
          </a:p>
        </p:txBody>
      </p:sp>
    </p:spTree>
    <p:extLst>
      <p:ext uri="{BB962C8B-B14F-4D97-AF65-F5344CB8AC3E}">
        <p14:creationId xmlns:p14="http://schemas.microsoft.com/office/powerpoint/2010/main" val="13472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722EA-DACD-4171-4B08-6367B0BC1D0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2AB975A-AF30-8E79-D1EB-7A7CD604C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1FD1161-2A2E-3046-04C1-990DDB696BA9}"/>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1FE99928-019A-F3F3-378C-374BBCB1CAC7}"/>
              </a:ext>
            </a:extLst>
          </p:cNvPr>
          <p:cNvSpPr>
            <a:spLocks noGrp="1"/>
          </p:cNvSpPr>
          <p:nvPr>
            <p:ph type="sldNum" sz="quarter" idx="5"/>
          </p:nvPr>
        </p:nvSpPr>
        <p:spPr/>
        <p:txBody>
          <a:bodyPr/>
          <a:lstStyle/>
          <a:p>
            <a:fld id="{F31E9070-4173-46FF-8E36-7CADF13F9FE7}" type="slidenum">
              <a:rPr lang="es-ES" smtClean="0"/>
              <a:t>12</a:t>
            </a:fld>
            <a:endParaRPr lang="es-ES"/>
          </a:p>
        </p:txBody>
      </p:sp>
    </p:spTree>
    <p:extLst>
      <p:ext uri="{BB962C8B-B14F-4D97-AF65-F5344CB8AC3E}">
        <p14:creationId xmlns:p14="http://schemas.microsoft.com/office/powerpoint/2010/main" val="241416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795F-0AAE-51E6-E039-5800A9DB146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4F5B4D-581D-A360-AD23-6E0B24B5D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3EE0690-6D5E-2C17-20CF-092BFA9198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D012E0A-B8F3-A9C8-69FF-F7FE08D6C025}"/>
              </a:ext>
            </a:extLst>
          </p:cNvPr>
          <p:cNvSpPr>
            <a:spLocks noGrp="1"/>
          </p:cNvSpPr>
          <p:nvPr>
            <p:ph type="sldNum" sz="quarter" idx="5"/>
          </p:nvPr>
        </p:nvSpPr>
        <p:spPr/>
        <p:txBody>
          <a:bodyPr/>
          <a:lstStyle/>
          <a:p>
            <a:fld id="{AA93F080-ECF3-415A-84A6-DF6D3BEC8CB2}" type="slidenum">
              <a:rPr lang="ca-ES" smtClean="0"/>
              <a:t>14</a:t>
            </a:fld>
            <a:endParaRPr lang="ca-ES"/>
          </a:p>
        </p:txBody>
      </p:sp>
    </p:spTree>
    <p:extLst>
      <p:ext uri="{BB962C8B-B14F-4D97-AF65-F5344CB8AC3E}">
        <p14:creationId xmlns:p14="http://schemas.microsoft.com/office/powerpoint/2010/main" val="131435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16</a:t>
            </a:fld>
            <a:endParaRPr lang="ca-ES"/>
          </a:p>
        </p:txBody>
      </p:sp>
    </p:spTree>
    <p:extLst>
      <p:ext uri="{BB962C8B-B14F-4D97-AF65-F5344CB8AC3E}">
        <p14:creationId xmlns:p14="http://schemas.microsoft.com/office/powerpoint/2010/main" val="415057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9D689-F081-4A04-1E4D-B3B77F2F06C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AB3653AA-DAFB-E0E6-A160-50ED144CF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E3FDF957-EBFA-5557-B992-7237D0B04FC3}"/>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C4DD0FB7-20B3-7EED-3E9B-9CF10489A50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B8E2B2F7-B11D-00A8-D2FE-6B84BF1E32F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86167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766B-58DB-F784-9C28-18574C043FED}"/>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E499E795-78B4-4316-430B-54FF80122B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DFC3ACE-6251-6AB9-5781-F94230ED7E95}"/>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2AC62BBA-5CBD-3218-0EC2-A5012F809A46}"/>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FD4EAE7-7651-9E27-9664-74225E348BE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038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CA253D-3CB9-6626-2EF9-CA6511A82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FEFB89B7-ADD6-6812-DBF6-3A0021F036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469D40FE-B2CE-1747-ACDA-0FADC46D8A7A}"/>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7D63DDBA-001A-5C07-C3F0-DE2F75093F8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1442DEB6-ABDC-53FE-3628-49B0970939A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333557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6936E-75A3-F112-4ADE-71CFDF1D0B9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EA9286C1-8226-CBDD-2C5F-4E7EAA1C37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A4D8B962-E004-4E1F-1DA8-37DE9FF09666}"/>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7A2AC164-75BB-FBFE-DBA8-92729A0810F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06381B1-FF27-F9F6-1CC8-EED38399FF6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2670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682EF-0200-B07F-A6D5-A865DB1AA1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2BFC774-41C8-516D-3C2C-D98F6852DE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630B08-AF62-37AF-16C4-E0671BE31778}"/>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238FC03B-3DE6-209D-8451-B09DD636578F}"/>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8AF55D51-6A12-8E73-0599-E868CF9FA3A9}"/>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89605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6F699-A3F4-25EF-A0E9-2E73A2ECECC1}"/>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0E4A8976-953F-DD9D-FB79-51A9EEF6BC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5B30CAF9-0364-0312-F5C7-4AD83C7E305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FC22321-FF98-8FA5-B8BC-32AB6199D97F}"/>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6" name="Marcador de pie de página 5">
            <a:extLst>
              <a:ext uri="{FF2B5EF4-FFF2-40B4-BE49-F238E27FC236}">
                <a16:creationId xmlns:a16="http://schemas.microsoft.com/office/drawing/2014/main" id="{8829BC13-6E0A-DA3F-2530-4DFF648CAF3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276DC7D-D9FD-7A2E-2013-DE0AF537BF7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0823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F18A8-1D42-1A1E-AF0A-3290762A0E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D72737E8-69F1-3477-B528-F2BC0557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01918AB-D3F4-4194-FD65-8F950C5739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363BF7A6-40E8-B937-DE93-FD6FF2DD2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58AE3C6-4FD6-75CB-9185-19C4A0D94B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E39ED001-35B1-81E4-AA18-4622BA6BB19C}"/>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8" name="Marcador de pie de página 7">
            <a:extLst>
              <a:ext uri="{FF2B5EF4-FFF2-40B4-BE49-F238E27FC236}">
                <a16:creationId xmlns:a16="http://schemas.microsoft.com/office/drawing/2014/main" id="{7CA2DAC0-562D-E838-205F-8733A9E79D20}"/>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9F3A35CF-C7F8-78A4-41E2-87C09FB8A99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8218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C3EA6-04A0-AC03-C7AD-1A6B99ED8796}"/>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58B595BB-A86F-D8BC-15E7-40A147ADF557}"/>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4" name="Marcador de pie de página 3">
            <a:extLst>
              <a:ext uri="{FF2B5EF4-FFF2-40B4-BE49-F238E27FC236}">
                <a16:creationId xmlns:a16="http://schemas.microsoft.com/office/drawing/2014/main" id="{9D5FAFF2-6E38-9B7E-9B12-2476EBFD1D6F}"/>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BF605FF6-2C1A-52B6-C710-89314BAB0136}"/>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06944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D489D8E-F580-E137-D033-02426C80AD48}"/>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3" name="Marcador de pie de página 2">
            <a:extLst>
              <a:ext uri="{FF2B5EF4-FFF2-40B4-BE49-F238E27FC236}">
                <a16:creationId xmlns:a16="http://schemas.microsoft.com/office/drawing/2014/main" id="{99415275-9A09-9E71-5FD0-4303D0EEF99F}"/>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A5D8676C-1C70-5F8D-9FEE-6744D8FD5BBF}"/>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40966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92BDF-FB44-25F3-2CB5-99DA767892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732FAE43-7710-613A-CFA0-FBBBF9799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99F80788-F896-05B5-53CE-550F4F6D1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4BE594-BB11-C217-DDBD-FF0B51A207F5}"/>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6" name="Marcador de pie de página 5">
            <a:extLst>
              <a:ext uri="{FF2B5EF4-FFF2-40B4-BE49-F238E27FC236}">
                <a16:creationId xmlns:a16="http://schemas.microsoft.com/office/drawing/2014/main" id="{4FDF87F4-AD64-39FF-6CEB-137F3C4B7451}"/>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EEDB7944-F515-86AA-CDAD-5FC057905CB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6892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091BA-54E6-76E4-72C8-140C1C7578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F58E1965-74AE-4793-FDA2-4F5C064F7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15072FB0-B67B-B66C-9BCC-6C1690EA9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B0D669-BB38-B81A-6306-A689D66E0B2A}"/>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6" name="Marcador de pie de página 5">
            <a:extLst>
              <a:ext uri="{FF2B5EF4-FFF2-40B4-BE49-F238E27FC236}">
                <a16:creationId xmlns:a16="http://schemas.microsoft.com/office/drawing/2014/main" id="{CED550D5-58D4-0058-4B0B-8331DA59C52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113AD8D7-8448-DF12-CEF2-F54A15DD8F5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257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5768F3-3AD2-F97F-DD59-39C4B727C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7B227BB3-5A84-2899-2C62-17B159430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0B0DF5C4-CE4A-0881-6B44-EF727E794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B5280DEF-1E77-50A2-CB56-EA95A5E8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B71B374-5EB3-1A2F-1890-3E0E5EF15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8BE9DF-B0D1-44F7-830D-97ABAEDCF9D9}" type="slidenum">
              <a:rPr lang="ca-ES" smtClean="0"/>
              <a:t>‹Nº›</a:t>
            </a:fld>
            <a:endParaRPr lang="ca-ES"/>
          </a:p>
        </p:txBody>
      </p:sp>
    </p:spTree>
    <p:extLst>
      <p:ext uri="{BB962C8B-B14F-4D97-AF65-F5344CB8AC3E}">
        <p14:creationId xmlns:p14="http://schemas.microsoft.com/office/powerpoint/2010/main" val="248682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6.xml"/><Relationship Id="rId3"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6.png"/><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5.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5.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png"/><Relationship Id="rId7" Type="http://schemas.openxmlformats.org/officeDocument/2006/relationships/image" Target="../media/image110.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customXml" Target="../ink/ink8.xml"/><Relationship Id="rId5" Type="http://schemas.openxmlformats.org/officeDocument/2006/relationships/image" Target="../media/image100.png"/><Relationship Id="rId4" Type="http://schemas.openxmlformats.org/officeDocument/2006/relationships/customXml" Target="../ink/ink7.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customXml" Target="../ink/ink9.xml"/></Relationships>
</file>

<file path=ppt/slides/_rels/slide5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png"/><Relationship Id="rId7" Type="http://schemas.openxmlformats.org/officeDocument/2006/relationships/image" Target="../media/image11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customXml" Target="../ink/ink11.xml"/><Relationship Id="rId5" Type="http://schemas.openxmlformats.org/officeDocument/2006/relationships/image" Target="../media/image100.png"/><Relationship Id="rId4" Type="http://schemas.openxmlformats.org/officeDocument/2006/relationships/customXml" Target="../ink/ink10.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customXml" Target="../ink/ink1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3.sv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3.svg"/><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customXml" Target="../ink/ink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E1CEC-7344-2FDF-83AE-A61BC871BF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14B2F3A-4596-6CF1-F0A1-5E1EE193C635}"/>
              </a:ext>
            </a:extLst>
          </p:cNvPr>
          <p:cNvSpPr>
            <a:spLocks noGrp="1"/>
          </p:cNvSpPr>
          <p:nvPr>
            <p:ph type="ctrTitle"/>
          </p:nvPr>
        </p:nvSpPr>
        <p:spPr>
          <a:xfrm>
            <a:off x="1524000" y="1243932"/>
            <a:ext cx="9144000" cy="3190815"/>
          </a:xfrm>
        </p:spPr>
        <p:txBody>
          <a:bodyPr>
            <a:noAutofit/>
          </a:bodyPr>
          <a:lstStyle/>
          <a:p>
            <a:r>
              <a:rPr lang="es-ES" sz="7200" dirty="0" err="1">
                <a:latin typeface="Aharoni" panose="02010803020104030203" pitchFamily="2" charset="-79"/>
                <a:cs typeface="Aharoni" panose="02010803020104030203" pitchFamily="2" charset="-79"/>
              </a:rPr>
              <a:t>Superant</a:t>
            </a:r>
            <a:r>
              <a:rPr lang="es-ES" sz="7200" dirty="0">
                <a:latin typeface="Aharoni" panose="02010803020104030203" pitchFamily="2" charset="-79"/>
                <a:cs typeface="Aharoni" panose="02010803020104030203" pitchFamily="2" charset="-79"/>
              </a:rPr>
              <a:t> </a:t>
            </a:r>
            <a:br>
              <a:rPr lang="es-ES" sz="7200" dirty="0">
                <a:latin typeface="Aharoni" panose="02010803020104030203" pitchFamily="2" charset="-79"/>
                <a:cs typeface="Aharoni" panose="02010803020104030203" pitchFamily="2" charset="-79"/>
              </a:rPr>
            </a:br>
            <a:r>
              <a:rPr lang="es-ES" sz="7200" dirty="0" err="1">
                <a:latin typeface="Aharoni" panose="02010803020104030203" pitchFamily="2" charset="-79"/>
                <a:cs typeface="Aharoni" panose="02010803020104030203" pitchFamily="2" charset="-79"/>
              </a:rPr>
              <a:t>l’Humà</a:t>
            </a:r>
            <a:r>
              <a:rPr lang="es-ES" sz="7200" dirty="0">
                <a:latin typeface="Aharoni" panose="02010803020104030203" pitchFamily="2" charset="-79"/>
                <a:cs typeface="Aharoni" panose="02010803020104030203" pitchFamily="2" charset="-79"/>
              </a:rPr>
              <a:t> en </a:t>
            </a:r>
            <a:br>
              <a:rPr lang="es-ES" sz="7200" dirty="0">
                <a:latin typeface="Aharoni" panose="02010803020104030203" pitchFamily="2" charset="-79"/>
                <a:cs typeface="Aharoni" panose="02010803020104030203" pitchFamily="2" charset="-79"/>
              </a:rPr>
            </a:br>
            <a:r>
              <a:rPr lang="es-ES" sz="7200" dirty="0">
                <a:latin typeface="Aharoni" panose="02010803020104030203" pitchFamily="2" charset="-79"/>
                <a:cs typeface="Aharoni" panose="02010803020104030203" pitchFamily="2" charset="-79"/>
              </a:rPr>
              <a:t>“</a:t>
            </a:r>
            <a:r>
              <a:rPr lang="es-ES" sz="7200" dirty="0" err="1">
                <a:latin typeface="Aharoni" panose="02010803020104030203" pitchFamily="2" charset="-79"/>
                <a:cs typeface="Aharoni" panose="02010803020104030203" pitchFamily="2" charset="-79"/>
              </a:rPr>
              <a:t>Flappy</a:t>
            </a:r>
            <a:r>
              <a:rPr lang="es-ES" sz="7200" dirty="0">
                <a:latin typeface="Aharoni" panose="02010803020104030203" pitchFamily="2" charset="-79"/>
                <a:cs typeface="Aharoni" panose="02010803020104030203" pitchFamily="2" charset="-79"/>
              </a:rPr>
              <a:t> </a:t>
            </a:r>
            <a:r>
              <a:rPr lang="es-ES" sz="7200" dirty="0" err="1">
                <a:latin typeface="Aharoni" panose="02010803020104030203" pitchFamily="2" charset="-79"/>
                <a:cs typeface="Aharoni" panose="02010803020104030203" pitchFamily="2" charset="-79"/>
              </a:rPr>
              <a:t>Bird</a:t>
            </a:r>
            <a:r>
              <a:rPr lang="es-ES" sz="7200" dirty="0">
                <a:latin typeface="Aharoni" panose="02010803020104030203" pitchFamily="2" charset="-79"/>
                <a:cs typeface="Aharoni" panose="02010803020104030203" pitchFamily="2" charset="-79"/>
              </a:rPr>
              <a:t>” </a:t>
            </a:r>
            <a:endParaRPr lang="ca-ES" sz="7200" dirty="0">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87FC050E-7DEC-DD0D-808E-780F07C26475}"/>
              </a:ext>
            </a:extLst>
          </p:cNvPr>
          <p:cNvSpPr txBox="1"/>
          <p:nvPr/>
        </p:nvSpPr>
        <p:spPr>
          <a:xfrm>
            <a:off x="3962756" y="4434747"/>
            <a:ext cx="4266487" cy="369332"/>
          </a:xfrm>
          <a:prstGeom prst="rect">
            <a:avLst/>
          </a:prstGeom>
          <a:noFill/>
        </p:spPr>
        <p:txBody>
          <a:bodyPr wrap="square">
            <a:spAutoFit/>
          </a:bodyPr>
          <a:lstStyle/>
          <a:p>
            <a:r>
              <a:rPr lang="ca-ES" dirty="0">
                <a:latin typeface="Abadi" panose="020B0604020104020204" pitchFamily="34" charset="0"/>
              </a:rPr>
              <a:t>Un Estudi sobre </a:t>
            </a:r>
            <a:r>
              <a:rPr lang="ca-ES" b="1" dirty="0">
                <a:latin typeface="Abadi" panose="020B0604020104020204" pitchFamily="34" charset="0"/>
              </a:rPr>
              <a:t>l’Aprenentatge Automàtic </a:t>
            </a:r>
          </a:p>
        </p:txBody>
      </p:sp>
      <p:pic>
        <p:nvPicPr>
          <p:cNvPr id="1026" name="Picture 2" descr="CIC Escola de Batxillerats">
            <a:extLst>
              <a:ext uri="{FF2B5EF4-FFF2-40B4-BE49-F238E27FC236}">
                <a16:creationId xmlns:a16="http://schemas.microsoft.com/office/drawing/2014/main" id="{3F7D9D6B-8543-F52E-36DA-1BF618074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19375"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5F498D85-435D-FE9B-E774-069817302E13}"/>
              </a:ext>
            </a:extLst>
          </p:cNvPr>
          <p:cNvSpPr txBox="1"/>
          <p:nvPr/>
        </p:nvSpPr>
        <p:spPr>
          <a:xfrm>
            <a:off x="131515" y="6343390"/>
            <a:ext cx="5824864" cy="369332"/>
          </a:xfrm>
          <a:prstGeom prst="rect">
            <a:avLst/>
          </a:prstGeom>
          <a:noFill/>
        </p:spPr>
        <p:txBody>
          <a:bodyPr wrap="none" rtlCol="0">
            <a:spAutoFit/>
          </a:bodyPr>
          <a:lstStyle/>
          <a:p>
            <a:r>
              <a:rPr lang="es-ES" dirty="0"/>
              <a:t>Jan Ferrer </a:t>
            </a:r>
            <a:r>
              <a:rPr lang="es-ES" dirty="0" err="1"/>
              <a:t>Paramio</a:t>
            </a:r>
            <a:r>
              <a:rPr lang="es-ES" dirty="0"/>
              <a:t>, Marc Pérez Fusco, Teo Clerici Jurado</a:t>
            </a:r>
            <a:endParaRPr lang="ca-ES" dirty="0"/>
          </a:p>
        </p:txBody>
      </p:sp>
      <p:pic>
        <p:nvPicPr>
          <p:cNvPr id="7" name="Imagen 6" descr="Patrón de fondo&#10;&#10;Descripción generada automáticamente">
            <a:extLst>
              <a:ext uri="{FF2B5EF4-FFF2-40B4-BE49-F238E27FC236}">
                <a16:creationId xmlns:a16="http://schemas.microsoft.com/office/drawing/2014/main" id="{4018024F-A49B-8CB1-880F-5E6136F00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2568" y="5747299"/>
            <a:ext cx="1324685" cy="8151909"/>
          </a:xfrm>
          <a:prstGeom prst="rect">
            <a:avLst/>
          </a:prstGeom>
        </p:spPr>
      </p:pic>
      <p:pic>
        <p:nvPicPr>
          <p:cNvPr id="10" name="Imagen 9" descr="Patrón de fondo&#10;&#10;Descripción generada automáticamente">
            <a:extLst>
              <a:ext uri="{FF2B5EF4-FFF2-40B4-BE49-F238E27FC236}">
                <a16:creationId xmlns:a16="http://schemas.microsoft.com/office/drawing/2014/main" id="{5FEB89BA-F74C-4C18-BDDE-610A5609F7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22568" y="-5745707"/>
            <a:ext cx="1324685" cy="8151909"/>
          </a:xfrm>
          <a:prstGeom prst="rect">
            <a:avLst/>
          </a:prstGeom>
        </p:spPr>
      </p:pic>
      <p:pic>
        <p:nvPicPr>
          <p:cNvPr id="12" name="Imagen 11">
            <a:extLst>
              <a:ext uri="{FF2B5EF4-FFF2-40B4-BE49-F238E27FC236}">
                <a16:creationId xmlns:a16="http://schemas.microsoft.com/office/drawing/2014/main" id="{8092793A-309A-0D47-29BB-15BE30EB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877508" y="2859695"/>
            <a:ext cx="1353476" cy="955395"/>
          </a:xfrm>
          <a:prstGeom prst="rect">
            <a:avLst/>
          </a:prstGeom>
        </p:spPr>
      </p:pic>
    </p:spTree>
    <p:extLst>
      <p:ext uri="{BB962C8B-B14F-4D97-AF65-F5344CB8AC3E}">
        <p14:creationId xmlns:p14="http://schemas.microsoft.com/office/powerpoint/2010/main" val="915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
        <p:nvSpPr>
          <p:cNvPr id="5" name="Rectángulo: esquinas redondeadas 4">
            <a:extLst>
              <a:ext uri="{FF2B5EF4-FFF2-40B4-BE49-F238E27FC236}">
                <a16:creationId xmlns:a16="http://schemas.microsoft.com/office/drawing/2014/main" id="{438A718B-BA78-60F4-62AF-32F2784B2C2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pic>
        <p:nvPicPr>
          <p:cNvPr id="4" name="Imagen 3">
            <a:extLst>
              <a:ext uri="{FF2B5EF4-FFF2-40B4-BE49-F238E27FC236}">
                <a16:creationId xmlns:a16="http://schemas.microsoft.com/office/drawing/2014/main" id="{28D97305-522E-DAC4-6332-C5D24EC0B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020870">
            <a:off x="968434" y="920525"/>
            <a:ext cx="1149324" cy="811288"/>
          </a:xfrm>
          <a:prstGeom prst="rect">
            <a:avLst/>
          </a:prstGeom>
        </p:spPr>
      </p:pic>
      <p:pic>
        <p:nvPicPr>
          <p:cNvPr id="6" name="Imagen 5" descr="Patrón de fondo&#10;&#10;Descripción generada automáticamente">
            <a:extLst>
              <a:ext uri="{FF2B5EF4-FFF2-40B4-BE49-F238E27FC236}">
                <a16:creationId xmlns:a16="http://schemas.microsoft.com/office/drawing/2014/main" id="{89401860-F762-FE05-4BB7-3BFD687CA6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782" y="6022874"/>
            <a:ext cx="1324685" cy="8151909"/>
          </a:xfrm>
          <a:prstGeom prst="rect">
            <a:avLst/>
          </a:prstGeom>
        </p:spPr>
      </p:pic>
    </p:spTree>
    <p:extLst>
      <p:ext uri="{BB962C8B-B14F-4D97-AF65-F5344CB8AC3E}">
        <p14:creationId xmlns:p14="http://schemas.microsoft.com/office/powerpoint/2010/main" val="2402066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053" y="1544714"/>
            <a:ext cx="11403781" cy="4506333"/>
          </a:xfrm>
          <a:prstGeom prst="rect">
            <a:avLst/>
          </a:prstGeom>
        </p:spPr>
      </p:pic>
      <p:sp>
        <p:nvSpPr>
          <p:cNvPr id="3" name="Rectángulo: esquinas redondeadas 2">
            <a:extLst>
              <a:ext uri="{FF2B5EF4-FFF2-40B4-BE49-F238E27FC236}">
                <a16:creationId xmlns:a16="http://schemas.microsoft.com/office/drawing/2014/main" id="{2C110F2C-D617-3CED-C4F0-AA0790CBD4FD}"/>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CROSSOVER</a:t>
            </a:r>
          </a:p>
        </p:txBody>
      </p:sp>
      <p:sp>
        <p:nvSpPr>
          <p:cNvPr id="24" name="CuadroTexto 23">
            <a:extLst>
              <a:ext uri="{FF2B5EF4-FFF2-40B4-BE49-F238E27FC236}">
                <a16:creationId xmlns:a16="http://schemas.microsoft.com/office/drawing/2014/main" id="{E6729B00-16CD-2731-73EB-68153BB6B594}"/>
              </a:ext>
            </a:extLst>
          </p:cNvPr>
          <p:cNvSpPr txBox="1"/>
          <p:nvPr/>
        </p:nvSpPr>
        <p:spPr>
          <a:xfrm>
            <a:off x="7276288" y="5700374"/>
            <a:ext cx="4700326" cy="584775"/>
          </a:xfrm>
          <a:prstGeom prst="rect">
            <a:avLst/>
          </a:prstGeom>
          <a:noFill/>
        </p:spPr>
        <p:txBody>
          <a:bodyPr wrap="none" rtlCol="0">
            <a:spAutoFit/>
          </a:bodyPr>
          <a:lstStyle/>
          <a:p>
            <a:r>
              <a:rPr lang="es-ES" sz="32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r>
              <a:rPr lang="es-ES" sz="3200" dirty="0">
                <a:latin typeface="ADLaM Display" panose="02010000000000000000" pitchFamily="2" charset="0"/>
                <a:ea typeface="ADLaM Display" panose="02010000000000000000" pitchFamily="2" charset="0"/>
                <a:cs typeface="ADLaM Display" panose="02010000000000000000" pitchFamily="2" charset="0"/>
              </a:rPr>
              <a:t> = (0,5 + 0,7)/2 = </a:t>
            </a:r>
            <a:r>
              <a:rPr lang="es-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rPr>
              <a:t>0,6</a:t>
            </a:r>
            <a:endParaRPr lang="ca-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CuadroTexto 24">
            <a:extLst>
              <a:ext uri="{FF2B5EF4-FFF2-40B4-BE49-F238E27FC236}">
                <a16:creationId xmlns:a16="http://schemas.microsoft.com/office/drawing/2014/main" id="{C3F5E572-4B53-4F0C-366C-930CAFE12696}"/>
              </a:ext>
            </a:extLst>
          </p:cNvPr>
          <p:cNvSpPr txBox="1"/>
          <p:nvPr/>
        </p:nvSpPr>
        <p:spPr>
          <a:xfrm>
            <a:off x="7276288" y="6117582"/>
            <a:ext cx="4697120" cy="584775"/>
          </a:xfrm>
          <a:prstGeom prst="rect">
            <a:avLst/>
          </a:prstGeom>
          <a:noFill/>
        </p:spPr>
        <p:txBody>
          <a:bodyPr wrap="none" rtlCol="0">
            <a:spAutoFit/>
          </a:bodyPr>
          <a:lstStyle/>
          <a:p>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r>
              <a:rPr lang="es-ES" sz="3200" dirty="0">
                <a:latin typeface="ADLaM Display" panose="02010000000000000000" pitchFamily="2" charset="0"/>
                <a:ea typeface="ADLaM Display" panose="02010000000000000000" pitchFamily="2" charset="0"/>
                <a:cs typeface="ADLaM Display" panose="02010000000000000000" pitchFamily="2" charset="0"/>
              </a:rPr>
              <a:t> = (0,5 + 0,1)/2 = </a:t>
            </a:r>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0,3</a:t>
            </a:r>
            <a:endPar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CuadroTexto 25">
            <a:extLst>
              <a:ext uri="{FF2B5EF4-FFF2-40B4-BE49-F238E27FC236}">
                <a16:creationId xmlns:a16="http://schemas.microsoft.com/office/drawing/2014/main" id="{F0B68D7F-7A7F-CB7C-921F-862FF7876693}"/>
              </a:ext>
            </a:extLst>
          </p:cNvPr>
          <p:cNvSpPr txBox="1"/>
          <p:nvPr/>
        </p:nvSpPr>
        <p:spPr>
          <a:xfrm rot="1440191">
            <a:off x="9776298" y="3156948"/>
            <a:ext cx="434734" cy="369332"/>
          </a:xfrm>
          <a:prstGeom prst="rect">
            <a:avLst/>
          </a:prstGeom>
          <a:noFill/>
        </p:spPr>
        <p:txBody>
          <a:bodyPr wrap="none" rtlCol="0">
            <a:spAutoFit/>
          </a:bodyPr>
          <a:lstStyle/>
          <a:p>
            <a:r>
              <a:rPr lang="es-ES" sz="18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endParaRPr lang="ca-ES" dirty="0"/>
          </a:p>
        </p:txBody>
      </p:sp>
      <p:sp>
        <p:nvSpPr>
          <p:cNvPr id="27" name="CuadroTexto 26">
            <a:extLst>
              <a:ext uri="{FF2B5EF4-FFF2-40B4-BE49-F238E27FC236}">
                <a16:creationId xmlns:a16="http://schemas.microsoft.com/office/drawing/2014/main" id="{7E50A60F-D15C-5A1B-9D45-27A083FAC4D3}"/>
              </a:ext>
            </a:extLst>
          </p:cNvPr>
          <p:cNvSpPr txBox="1"/>
          <p:nvPr/>
        </p:nvSpPr>
        <p:spPr>
          <a:xfrm rot="20036774">
            <a:off x="9643739" y="4094414"/>
            <a:ext cx="468398" cy="369332"/>
          </a:xfrm>
          <a:prstGeom prst="rect">
            <a:avLst/>
          </a:prstGeom>
          <a:noFill/>
        </p:spPr>
        <p:txBody>
          <a:bodyPr wrap="none" rtlCol="0">
            <a:spAutoFit/>
          </a:bodyPr>
          <a:lstStyle/>
          <a:p>
            <a:r>
              <a:rPr lang="es-ES" sz="1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endParaRPr lang="ca-ES" dirty="0">
              <a:solidFill>
                <a:srgbClr val="FF0000"/>
              </a:solidFill>
            </a:endParaRPr>
          </a:p>
        </p:txBody>
      </p:sp>
      <p:pic>
        <p:nvPicPr>
          <p:cNvPr id="6" name="Imagen 5" descr="Patrón de fondo&#10;&#10;Descripción generada automáticamente">
            <a:extLst>
              <a:ext uri="{FF2B5EF4-FFF2-40B4-BE49-F238E27FC236}">
                <a16:creationId xmlns:a16="http://schemas.microsoft.com/office/drawing/2014/main" id="{DBAC0C7D-D09E-587C-2869-9C2C5271F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218" y="5700374"/>
            <a:ext cx="1324685" cy="8151909"/>
          </a:xfrm>
          <a:prstGeom prst="rect">
            <a:avLst/>
          </a:prstGeom>
        </p:spPr>
      </p:pic>
      <p:pic>
        <p:nvPicPr>
          <p:cNvPr id="8" name="Imagen 7">
            <a:extLst>
              <a:ext uri="{FF2B5EF4-FFF2-40B4-BE49-F238E27FC236}">
                <a16:creationId xmlns:a16="http://schemas.microsoft.com/office/drawing/2014/main" id="{3A5ED16C-4E4E-CA33-0D87-4E82F942B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21098">
            <a:off x="10715943" y="683973"/>
            <a:ext cx="1149324" cy="811288"/>
          </a:xfrm>
          <a:prstGeom prst="rect">
            <a:avLst/>
          </a:prstGeom>
        </p:spPr>
      </p:pic>
    </p:spTree>
    <p:extLst>
      <p:ext uri="{BB962C8B-B14F-4D97-AF65-F5344CB8AC3E}">
        <p14:creationId xmlns:p14="http://schemas.microsoft.com/office/powerpoint/2010/main" val="339980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B5520-EECC-03DC-28DD-F26F1CD9FE7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94C95CA9-53C9-AA21-97BC-E5968D3DF62F}"/>
              </a:ext>
            </a:extLst>
          </p:cNvPr>
          <p:cNvSpPr txBox="1"/>
          <p:nvPr/>
        </p:nvSpPr>
        <p:spPr>
          <a:xfrm>
            <a:off x="133730" y="97394"/>
            <a:ext cx="10094003" cy="584775"/>
          </a:xfrm>
          <a:prstGeom prst="rect">
            <a:avLst/>
          </a:prstGeom>
          <a:noFill/>
        </p:spPr>
        <p:txBody>
          <a:bodyPr wrap="square" rtlCol="0">
            <a:spAutoFit/>
          </a:bodyPr>
          <a:lstStyle/>
          <a:p>
            <a:r>
              <a:rPr lang="es-ES" sz="3200" dirty="0">
                <a:latin typeface="Aharoni" panose="02010803020104030203" pitchFamily="2" charset="-79"/>
                <a:cs typeface="Aharoni" panose="02010803020104030203" pitchFamily="2" charset="-79"/>
              </a:rPr>
              <a:t>Per entrenar la </a:t>
            </a:r>
            <a:r>
              <a:rPr lang="es-ES" sz="3200" dirty="0" err="1">
                <a:latin typeface="Aharoni" panose="02010803020104030203" pitchFamily="2" charset="-79"/>
                <a:cs typeface="Aharoni" panose="02010803020104030203" pitchFamily="2" charset="-79"/>
              </a:rPr>
              <a:t>xarxa</a:t>
            </a:r>
            <a:r>
              <a:rPr lang="es-ES" sz="3200" dirty="0">
                <a:latin typeface="Aharoni" panose="02010803020104030203" pitchFamily="2" charset="-79"/>
                <a:cs typeface="Aharoni" panose="02010803020104030203" pitchFamily="2" charset="-79"/>
              </a:rPr>
              <a:t> neuronal </a:t>
            </a:r>
            <a:r>
              <a:rPr lang="es-ES" sz="3200" dirty="0" err="1">
                <a:latin typeface="Aharoni" panose="02010803020104030203" pitchFamily="2" charset="-79"/>
                <a:cs typeface="Aharoni" panose="02010803020104030203" pitchFamily="2" charset="-79"/>
              </a:rPr>
              <a:t>utilitzem</a:t>
            </a:r>
            <a:r>
              <a:rPr lang="es-ES" sz="3200" dirty="0">
                <a:latin typeface="Aharoni" panose="02010803020104030203" pitchFamily="2" charset="-79"/>
                <a:cs typeface="Aharoni" panose="02010803020104030203" pitchFamily="2" charset="-79"/>
              </a:rPr>
              <a:t> NEAT:</a:t>
            </a:r>
          </a:p>
        </p:txBody>
      </p:sp>
      <p:sp>
        <p:nvSpPr>
          <p:cNvPr id="5" name="Elipse 4">
            <a:extLst>
              <a:ext uri="{FF2B5EF4-FFF2-40B4-BE49-F238E27FC236}">
                <a16:creationId xmlns:a16="http://schemas.microsoft.com/office/drawing/2014/main" id="{18BD83F8-066B-10B4-A12F-4AE6805D337B}"/>
              </a:ext>
            </a:extLst>
          </p:cNvPr>
          <p:cNvSpPr/>
          <p:nvPr/>
        </p:nvSpPr>
        <p:spPr>
          <a:xfrm>
            <a:off x="3630082"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Població</a:t>
            </a:r>
            <a:r>
              <a:rPr lang="es-ES" sz="1600" dirty="0">
                <a:latin typeface="ADLaM Display" panose="02010000000000000000" pitchFamily="2" charset="0"/>
                <a:ea typeface="ADLaM Display" panose="02010000000000000000" pitchFamily="2" charset="0"/>
                <a:cs typeface="ADLaM Display" panose="02010000000000000000" pitchFamily="2" charset="0"/>
              </a:rPr>
              <a:t> de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Elipse 7">
            <a:extLst>
              <a:ext uri="{FF2B5EF4-FFF2-40B4-BE49-F238E27FC236}">
                <a16:creationId xmlns:a16="http://schemas.microsoft.com/office/drawing/2014/main" id="{62DDD4BC-E84D-F7C2-3638-5C8BDA36DAA4}"/>
              </a:ext>
            </a:extLst>
          </p:cNvPr>
          <p:cNvSpPr/>
          <p:nvPr/>
        </p:nvSpPr>
        <p:spPr>
          <a:xfrm>
            <a:off x="6526446"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fem</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fer</a:t>
            </a:r>
            <a:r>
              <a:rPr lang="es-ES" sz="1600" dirty="0">
                <a:latin typeface="ADLaM Display" panose="02010000000000000000" pitchFamily="2" charset="0"/>
                <a:ea typeface="ADLaM Display" panose="02010000000000000000" pitchFamily="2" charset="0"/>
                <a:cs typeface="ADLaM Display" panose="02010000000000000000" pitchFamily="2" charset="0"/>
              </a:rPr>
              <a:t> la tasca</a:t>
            </a:r>
            <a:endParaRPr lang="es-ES" sz="1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Elipse 8">
            <a:extLst>
              <a:ext uri="{FF2B5EF4-FFF2-40B4-BE49-F238E27FC236}">
                <a16:creationId xmlns:a16="http://schemas.microsoft.com/office/drawing/2014/main" id="{5F01E71D-231B-F83D-B83C-387930C0CF33}"/>
              </a:ext>
            </a:extLst>
          </p:cNvPr>
          <p:cNvSpPr/>
          <p:nvPr/>
        </p:nvSpPr>
        <p:spPr>
          <a:xfrm>
            <a:off x="6526446" y="4352192"/>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Avaluem</a:t>
            </a:r>
            <a:r>
              <a:rPr lang="es-ES" sz="1600" dirty="0">
                <a:latin typeface="ADLaM Display" panose="02010000000000000000" pitchFamily="2" charset="0"/>
                <a:ea typeface="ADLaM Display" panose="02010000000000000000" pitchFamily="2" charset="0"/>
                <a:cs typeface="ADLaM Display" panose="02010000000000000000" pitchFamily="2" charset="0"/>
              </a:rPr>
              <a:t> el </a:t>
            </a:r>
            <a:r>
              <a:rPr lang="es-ES" sz="1600" b="1" i="1" dirty="0">
                <a:latin typeface="ADLaM Display" panose="02010000000000000000" pitchFamily="2" charset="0"/>
                <a:ea typeface="ADLaM Display" panose="02010000000000000000" pitchFamily="2" charset="0"/>
                <a:cs typeface="ADLaM Display" panose="02010000000000000000" pitchFamily="2" charset="0"/>
              </a:rPr>
              <a:t>fitness</a:t>
            </a:r>
            <a:r>
              <a:rPr lang="es-ES" sz="1600" dirty="0">
                <a:latin typeface="ADLaM Display" panose="02010000000000000000" pitchFamily="2" charset="0"/>
                <a:ea typeface="ADLaM Display" panose="02010000000000000000" pitchFamily="2" charset="0"/>
                <a:cs typeface="ADLaM Display" panose="02010000000000000000" pitchFamily="2" charset="0"/>
              </a:rPr>
              <a:t> i </a:t>
            </a:r>
            <a:r>
              <a:rPr lang="es-ES" sz="1600" dirty="0" err="1">
                <a:latin typeface="ADLaM Display" panose="02010000000000000000" pitchFamily="2" charset="0"/>
                <a:ea typeface="ADLaM Display" panose="02010000000000000000" pitchFamily="2" charset="0"/>
                <a:cs typeface="ADLaM Display" panose="02010000000000000000" pitchFamily="2" charset="0"/>
              </a:rPr>
              <a:t>seleccionem</a:t>
            </a:r>
            <a:r>
              <a:rPr lang="es-ES" sz="1600" dirty="0">
                <a:latin typeface="ADLaM Display" panose="02010000000000000000" pitchFamily="2" charset="0"/>
                <a:ea typeface="ADLaM Display" panose="02010000000000000000" pitchFamily="2" charset="0"/>
                <a:cs typeface="ADLaM Display" panose="02010000000000000000" pitchFamily="2" charset="0"/>
              </a:rPr>
              <a:t> 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millors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Elipse 9">
            <a:extLst>
              <a:ext uri="{FF2B5EF4-FFF2-40B4-BE49-F238E27FC236}">
                <a16:creationId xmlns:a16="http://schemas.microsoft.com/office/drawing/2014/main" id="{43A4313D-022E-E7A6-1520-2D26C47F52F1}"/>
              </a:ext>
            </a:extLst>
          </p:cNvPr>
          <p:cNvSpPr/>
          <p:nvPr/>
        </p:nvSpPr>
        <p:spPr>
          <a:xfrm>
            <a:off x="3630082" y="4352220"/>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b="1" dirty="0" err="1">
                <a:latin typeface="ADLaM Display" panose="02010000000000000000" pitchFamily="2" charset="0"/>
                <a:ea typeface="ADLaM Display" panose="02010000000000000000" pitchFamily="2" charset="0"/>
                <a:cs typeface="ADLaM Display" panose="02010000000000000000" pitchFamily="2" charset="0"/>
              </a:rPr>
              <a:t>mutem</a:t>
            </a:r>
            <a:r>
              <a:rPr lang="es-ES" sz="1600" dirty="0">
                <a:latin typeface="ADLaM Display" panose="02010000000000000000" pitchFamily="2" charset="0"/>
                <a:ea typeface="ADLaM Display" panose="02010000000000000000" pitchFamily="2" charset="0"/>
                <a:cs typeface="ADLaM Display" panose="02010000000000000000" pitchFamily="2" charset="0"/>
              </a:rPr>
              <a:t> per generar una nova…</a:t>
            </a:r>
          </a:p>
        </p:txBody>
      </p:sp>
      <p:sp>
        <p:nvSpPr>
          <p:cNvPr id="14" name="Flecha: a la derecha 13">
            <a:extLst>
              <a:ext uri="{FF2B5EF4-FFF2-40B4-BE49-F238E27FC236}">
                <a16:creationId xmlns:a16="http://schemas.microsoft.com/office/drawing/2014/main" id="{A9329A52-366F-C50E-F0B0-4C51C16ACFC3}"/>
              </a:ext>
            </a:extLst>
          </p:cNvPr>
          <p:cNvSpPr/>
          <p:nvPr/>
        </p:nvSpPr>
        <p:spPr>
          <a:xfrm>
            <a:off x="5941434" y="263769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BC98D5DA-1A21-38F3-581F-A0E3E7A1DDF8}"/>
              </a:ext>
            </a:extLst>
          </p:cNvPr>
          <p:cNvSpPr/>
          <p:nvPr/>
        </p:nvSpPr>
        <p:spPr>
          <a:xfrm rot="10800000">
            <a:off x="5951634" y="5323729"/>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5857CC96-CF10-B3C1-9434-FF86FF394DF0}"/>
              </a:ext>
            </a:extLst>
          </p:cNvPr>
          <p:cNvSpPr/>
          <p:nvPr/>
        </p:nvSpPr>
        <p:spPr>
          <a:xfrm rot="5400000">
            <a:off x="7389616" y="3965331"/>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E697A2D7-A3B4-4837-D428-BBF2932FC429}"/>
              </a:ext>
            </a:extLst>
          </p:cNvPr>
          <p:cNvSpPr/>
          <p:nvPr/>
        </p:nvSpPr>
        <p:spPr>
          <a:xfrm rot="16200000">
            <a:off x="4493252" y="396971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descr="Patrón de fondo&#10;&#10;Descripción generada automáticamente">
            <a:extLst>
              <a:ext uri="{FF2B5EF4-FFF2-40B4-BE49-F238E27FC236}">
                <a16:creationId xmlns:a16="http://schemas.microsoft.com/office/drawing/2014/main" id="{D62D790B-9014-81E2-8ABA-599B043CC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7327" y="6036988"/>
            <a:ext cx="1324685" cy="8151909"/>
          </a:xfrm>
          <a:prstGeom prst="rect">
            <a:avLst/>
          </a:prstGeom>
        </p:spPr>
      </p:pic>
      <p:pic>
        <p:nvPicPr>
          <p:cNvPr id="3" name="Imagen 2" descr="Patrón de fondo&#10;&#10;Descripción generada automáticamente">
            <a:extLst>
              <a:ext uri="{FF2B5EF4-FFF2-40B4-BE49-F238E27FC236}">
                <a16:creationId xmlns:a16="http://schemas.microsoft.com/office/drawing/2014/main" id="{F3E4EE67-3BAF-3EA1-6571-26ABC7BD0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737327" y="-4353605"/>
            <a:ext cx="1324685" cy="8151909"/>
          </a:xfrm>
          <a:prstGeom prst="rect">
            <a:avLst/>
          </a:prstGeom>
        </p:spPr>
      </p:pic>
      <p:pic>
        <p:nvPicPr>
          <p:cNvPr id="6" name="Imagen 5">
            <a:extLst>
              <a:ext uri="{FF2B5EF4-FFF2-40B4-BE49-F238E27FC236}">
                <a16:creationId xmlns:a16="http://schemas.microsoft.com/office/drawing/2014/main" id="{52AC4683-C12C-1EB2-7E4E-9DE709368F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21098">
            <a:off x="10915484" y="4551137"/>
            <a:ext cx="1149324" cy="811288"/>
          </a:xfrm>
          <a:prstGeom prst="rect">
            <a:avLst/>
          </a:prstGeom>
        </p:spPr>
      </p:pic>
    </p:spTree>
    <p:extLst>
      <p:ext uri="{BB962C8B-B14F-4D97-AF65-F5344CB8AC3E}">
        <p14:creationId xmlns:p14="http://schemas.microsoft.com/office/powerpoint/2010/main" val="1801332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E5319C96-3C7A-8A08-7981-E4D43543F884}"/>
              </a:ext>
            </a:extLst>
          </p:cNvPr>
          <p:cNvSpPr>
            <a:spLocks noGrp="1"/>
          </p:cNvSpPr>
          <p:nvPr>
            <p:ph type="title"/>
          </p:nvPr>
        </p:nvSpPr>
        <p:spPr>
          <a:xfrm>
            <a:off x="4865664" y="320040"/>
            <a:ext cx="6707084" cy="3892668"/>
          </a:xfrm>
        </p:spPr>
        <p:txBody>
          <a:bodyPr vert="horz" lIns="91440" tIns="45720" rIns="91440" bIns="45720" rtlCol="0" anchor="b">
            <a:normAutofit/>
          </a:bodyPr>
          <a:lstStyle/>
          <a:p>
            <a:r>
              <a:rPr lang="en-US" sz="9600" kern="1200">
                <a:solidFill>
                  <a:schemeClr val="tx1"/>
                </a:solidFill>
                <a:latin typeface="Aharoni" panose="02010803020104030203" pitchFamily="2" charset="-79"/>
                <a:cs typeface="Aharoni" panose="02010803020104030203" pitchFamily="2" charset="-79"/>
              </a:rPr>
              <a:t>Flappy Bird</a:t>
            </a:r>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12AA8586-866B-CEC2-8E95-555DBD2E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 y="320040"/>
            <a:ext cx="3883715" cy="5899785"/>
          </a:xfrm>
          <a:prstGeom prst="rect">
            <a:avLst/>
          </a:prstGeom>
        </p:spPr>
      </p:pic>
      <p:pic>
        <p:nvPicPr>
          <p:cNvPr id="3" name="Imagen 2">
            <a:extLst>
              <a:ext uri="{FF2B5EF4-FFF2-40B4-BE49-F238E27FC236}">
                <a16:creationId xmlns:a16="http://schemas.microsoft.com/office/drawing/2014/main" id="{0ACD3DCA-C73E-0E89-FBED-9576C4580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89583">
            <a:off x="8599691" y="4190999"/>
            <a:ext cx="1782623" cy="1258323"/>
          </a:xfrm>
          <a:prstGeom prst="rect">
            <a:avLst/>
          </a:prstGeom>
        </p:spPr>
      </p:pic>
    </p:spTree>
    <p:extLst>
      <p:ext uri="{BB962C8B-B14F-4D97-AF65-F5344CB8AC3E}">
        <p14:creationId xmlns:p14="http://schemas.microsoft.com/office/powerpoint/2010/main" val="2554469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3DD4-E9A1-ACE9-64F1-DDDAF9B5A602}"/>
            </a:ext>
          </a:extLst>
        </p:cNvPr>
        <p:cNvGrpSpPr/>
        <p:nvPr/>
      </p:nvGrpSpPr>
      <p:grpSpPr>
        <a:xfrm>
          <a:off x="0" y="0"/>
          <a:ext cx="0" cy="0"/>
          <a:chOff x="0" y="0"/>
          <a:chExt cx="0" cy="0"/>
        </a:xfrm>
      </p:grpSpPr>
      <p:grpSp>
        <p:nvGrpSpPr>
          <p:cNvPr id="5" name="Grupo 4">
            <a:extLst>
              <a:ext uri="{FF2B5EF4-FFF2-40B4-BE49-F238E27FC236}">
                <a16:creationId xmlns:a16="http://schemas.microsoft.com/office/drawing/2014/main" id="{11BF9F70-67D0-91DC-F4D2-A021A32F9C2E}"/>
              </a:ext>
            </a:extLst>
          </p:cNvPr>
          <p:cNvGrpSpPr/>
          <p:nvPr/>
        </p:nvGrpSpPr>
        <p:grpSpPr>
          <a:xfrm>
            <a:off x="4504266" y="1408642"/>
            <a:ext cx="3414187" cy="4653635"/>
            <a:chOff x="4504266" y="1408642"/>
            <a:chExt cx="3414187" cy="4653635"/>
          </a:xfrm>
        </p:grpSpPr>
        <p:pic>
          <p:nvPicPr>
            <p:cNvPr id="6" name="Imagen 5">
              <a:extLst>
                <a:ext uri="{FF2B5EF4-FFF2-40B4-BE49-F238E27FC236}">
                  <a16:creationId xmlns:a16="http://schemas.microsoft.com/office/drawing/2014/main" id="{8F311532-2A66-30C8-2C83-FBD6A544448F}"/>
                </a:ext>
              </a:extLst>
            </p:cNvPr>
            <p:cNvPicPr>
              <a:picLocks noChangeAspect="1"/>
            </p:cNvPicPr>
            <p:nvPr/>
          </p:nvPicPr>
          <p:blipFill>
            <a:blip r:embed="rId3"/>
            <a:stretch>
              <a:fillRect/>
            </a:stretch>
          </p:blipFill>
          <p:spPr>
            <a:xfrm>
              <a:off x="4504266" y="1408642"/>
              <a:ext cx="3414187" cy="4653635"/>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Entrada de lápiz 6">
                  <a:extLst>
                    <a:ext uri="{FF2B5EF4-FFF2-40B4-BE49-F238E27FC236}">
                      <a16:creationId xmlns:a16="http://schemas.microsoft.com/office/drawing/2014/main" id="{E81B2A61-7A53-0ACB-43CD-D40188CBF421}"/>
                    </a:ext>
                  </a:extLst>
                </p14:cNvPr>
                <p14:cNvContentPartPr/>
                <p14:nvPr/>
              </p14:nvContentPartPr>
              <p14:xfrm>
                <a:off x="4818380" y="1979560"/>
                <a:ext cx="512280" cy="268560"/>
              </p14:xfrm>
            </p:contentPart>
          </mc:Choice>
          <mc:Fallback xmlns="">
            <p:pic>
              <p:nvPicPr>
                <p:cNvPr id="7" name="Entrada de lápiz 6">
                  <a:extLst>
                    <a:ext uri="{FF2B5EF4-FFF2-40B4-BE49-F238E27FC236}">
                      <a16:creationId xmlns:a16="http://schemas.microsoft.com/office/drawing/2014/main" id="{E81B2A61-7A53-0ACB-43CD-D40188CBF421}"/>
                    </a:ext>
                  </a:extLst>
                </p:cNvPr>
                <p:cNvPicPr/>
                <p:nvPr/>
              </p:nvPicPr>
              <p:blipFill>
                <a:blip r:embed="rId5"/>
                <a:stretch>
                  <a:fillRect/>
                </a:stretch>
              </p:blipFill>
              <p:spPr>
                <a:xfrm>
                  <a:off x="4782380" y="1943920"/>
                  <a:ext cx="583920" cy="340200"/>
                </a:xfrm>
                <a:prstGeom prst="rect">
                  <a:avLst/>
                </a:prstGeom>
              </p:spPr>
            </p:pic>
          </mc:Fallback>
        </mc:AlternateContent>
      </p:grpSp>
      <p:pic>
        <p:nvPicPr>
          <p:cNvPr id="9" name="Imagen 8">
            <a:extLst>
              <a:ext uri="{FF2B5EF4-FFF2-40B4-BE49-F238E27FC236}">
                <a16:creationId xmlns:a16="http://schemas.microsoft.com/office/drawing/2014/main" id="{CA6986C1-BE1D-AE34-F73F-69E0DA074F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7872">
            <a:off x="4767025" y="1950170"/>
            <a:ext cx="523212" cy="369326"/>
          </a:xfrm>
          <a:prstGeom prst="rect">
            <a:avLst/>
          </a:prstGeom>
        </p:spPr>
      </p:pic>
      <p:sp>
        <p:nvSpPr>
          <p:cNvPr id="2" name="Título 1">
            <a:extLst>
              <a:ext uri="{FF2B5EF4-FFF2-40B4-BE49-F238E27FC236}">
                <a16:creationId xmlns:a16="http://schemas.microsoft.com/office/drawing/2014/main" id="{7D55BB70-2CD0-FA01-9313-BF52A32008CC}"/>
              </a:ext>
            </a:extLst>
          </p:cNvPr>
          <p:cNvSpPr>
            <a:spLocks noGrp="1"/>
          </p:cNvSpPr>
          <p:nvPr>
            <p:ph type="ctrTitle"/>
          </p:nvPr>
        </p:nvSpPr>
        <p:spPr>
          <a:xfrm>
            <a:off x="2288822" y="158048"/>
            <a:ext cx="7614356" cy="824087"/>
          </a:xfrm>
        </p:spPr>
        <p:txBody>
          <a:bodyPr>
            <a:noAutofit/>
          </a:bodyPr>
          <a:lstStyle/>
          <a:p>
            <a:r>
              <a:rPr lang="es-ES" sz="4000" dirty="0">
                <a:latin typeface="Aharoni" panose="02010803020104030203" pitchFamily="2" charset="-79"/>
                <a:cs typeface="Aharoni" panose="02010803020104030203" pitchFamily="2" charset="-79"/>
              </a:rPr>
              <a:t>DADES QUE ES DONEN A LA IA</a:t>
            </a:r>
            <a:endParaRPr lang="ca-ES" sz="5400" dirty="0">
              <a:latin typeface="Aharoni" panose="02010803020104030203" pitchFamily="2" charset="-79"/>
              <a:cs typeface="Aharoni" panose="02010803020104030203" pitchFamily="2" charset="-79"/>
            </a:endParaRPr>
          </a:p>
        </p:txBody>
      </p:sp>
      <p:sp>
        <p:nvSpPr>
          <p:cNvPr id="13" name="CuadroTexto 12">
            <a:extLst>
              <a:ext uri="{FF2B5EF4-FFF2-40B4-BE49-F238E27FC236}">
                <a16:creationId xmlns:a16="http://schemas.microsoft.com/office/drawing/2014/main" id="{5636E6CE-B6B7-8884-8406-D018E5B3810D}"/>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12F0EA5B-6D98-AE03-2596-5D72EC05D51B}"/>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FFEF821-D755-8826-B5C5-060CC5BB3CC8}"/>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BFFA9E04-9D33-8FDA-5B45-97AD904203FD}"/>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D7232D09-0DDD-4F32-66B2-62085A42F970}"/>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D98F8B3E-4624-428C-37A5-EE74975F3891}"/>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A5A611A8-F3FE-95BB-A48F-AC1234A39BBC}"/>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D60D666F-91F6-903F-1211-670463559AFC}"/>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196C469A-34E1-C3EE-8CDA-86C1B6F5AB6D}"/>
              </a:ext>
            </a:extLst>
          </p:cNvPr>
          <p:cNvSpPr>
            <a:spLocks noGrp="1"/>
          </p:cNvSpPr>
          <p:nvPr>
            <p:ph type="title"/>
          </p:nvPr>
        </p:nvSpPr>
        <p:spPr>
          <a:xfrm>
            <a:off x="1046480" y="2942058"/>
            <a:ext cx="5162409" cy="1096976"/>
          </a:xfrm>
        </p:spPr>
        <p:txBody>
          <a:bodyPr vert="horz" lIns="91440" tIns="45720" rIns="91440" bIns="45720" rtlCol="0" anchor="b">
            <a:noAutofit/>
          </a:bodyPr>
          <a:lstStyle/>
          <a:p>
            <a:r>
              <a:rPr lang="en-US" sz="9600" kern="1200" dirty="0">
                <a:solidFill>
                  <a:schemeClr val="tx1"/>
                </a:solidFill>
                <a:latin typeface="Aharoni" panose="02010803020104030203" pitchFamily="2" charset="-79"/>
                <a:cs typeface="Aharoni" panose="02010803020104030203" pitchFamily="2" charset="-79"/>
              </a:rPr>
              <a:t>FITNESS</a:t>
            </a:r>
          </a:p>
        </p:txBody>
      </p:sp>
      <p:pic>
        <p:nvPicPr>
          <p:cNvPr id="3" name="Imagen 2" descr="Patrón de fondo&#10;&#10;Descripción generada automáticamente">
            <a:extLst>
              <a:ext uri="{FF2B5EF4-FFF2-40B4-BE49-F238E27FC236}">
                <a16:creationId xmlns:a16="http://schemas.microsoft.com/office/drawing/2014/main" id="{EEC493F4-FFC2-7B91-5CA0-28AEF0CC0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295" y="5111998"/>
            <a:ext cx="3915832" cy="14295990"/>
          </a:xfrm>
          <a:prstGeom prst="rect">
            <a:avLst/>
          </a:prstGeom>
        </p:spPr>
      </p:pic>
      <p:pic>
        <p:nvPicPr>
          <p:cNvPr id="7" name="Imagen 6" descr="Patrón de fondo&#10;&#10;Descripción generada automáticamente">
            <a:extLst>
              <a:ext uri="{FF2B5EF4-FFF2-40B4-BE49-F238E27FC236}">
                <a16:creationId xmlns:a16="http://schemas.microsoft.com/office/drawing/2014/main" id="{75D3B505-B373-990C-C0B7-C005CE030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333295" y="-12797639"/>
            <a:ext cx="3915832" cy="14295990"/>
          </a:xfrm>
          <a:prstGeom prst="rect">
            <a:avLst/>
          </a:prstGeom>
        </p:spPr>
      </p:pic>
      <p:grpSp>
        <p:nvGrpSpPr>
          <p:cNvPr id="19" name="Grupo 18">
            <a:extLst>
              <a:ext uri="{FF2B5EF4-FFF2-40B4-BE49-F238E27FC236}">
                <a16:creationId xmlns:a16="http://schemas.microsoft.com/office/drawing/2014/main" id="{745DF829-287C-27DD-ADBE-6967E179BA52}"/>
              </a:ext>
            </a:extLst>
          </p:cNvPr>
          <p:cNvGrpSpPr/>
          <p:nvPr/>
        </p:nvGrpSpPr>
        <p:grpSpPr>
          <a:xfrm>
            <a:off x="6462132" y="320040"/>
            <a:ext cx="3992615" cy="5981446"/>
            <a:chOff x="6462132" y="320040"/>
            <a:chExt cx="3992615" cy="5981446"/>
          </a:xfrm>
        </p:grpSpPr>
        <p:pic>
          <p:nvPicPr>
            <p:cNvPr id="4" name="Imagen 2" descr="Imatge que conté captura de pantalla, text, dibuixos, disseny&#10;&#10;Descripció generada automàticament">
              <a:extLst>
                <a:ext uri="{FF2B5EF4-FFF2-40B4-BE49-F238E27FC236}">
                  <a16:creationId xmlns:a16="http://schemas.microsoft.com/office/drawing/2014/main" id="{F615FCDE-A613-5109-AAAE-848E2189ED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462132" y="320040"/>
              <a:ext cx="3992615" cy="5981446"/>
            </a:xfrm>
            <a:prstGeom prst="rect">
              <a:avLst/>
            </a:prstGeom>
            <a:noFill/>
          </p:spPr>
        </p:pic>
        <p:sp>
          <p:nvSpPr>
            <p:cNvPr id="5" name="QuadreDeText 4">
              <a:extLst>
                <a:ext uri="{FF2B5EF4-FFF2-40B4-BE49-F238E27FC236}">
                  <a16:creationId xmlns:a16="http://schemas.microsoft.com/office/drawing/2014/main" id="{391BCFF0-E435-618E-38A6-C65A22827D95}"/>
                </a:ext>
              </a:extLst>
            </p:cNvPr>
            <p:cNvSpPr txBox="1"/>
            <p:nvPr/>
          </p:nvSpPr>
          <p:spPr>
            <a:xfrm>
              <a:off x="7735164" y="5715000"/>
              <a:ext cx="723275"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a:t>
              </a:r>
              <a:endParaRPr lang="ca-ES" sz="2200" dirty="0">
                <a:solidFill>
                  <a:srgbClr val="FF0000"/>
                </a:solidFill>
              </a:endParaRPr>
            </a:p>
          </p:txBody>
        </p:sp>
        <p:sp>
          <p:nvSpPr>
            <p:cNvPr id="6" name="QuadreDeText 5">
              <a:extLst>
                <a:ext uri="{FF2B5EF4-FFF2-40B4-BE49-F238E27FC236}">
                  <a16:creationId xmlns:a16="http://schemas.microsoft.com/office/drawing/2014/main" id="{20B301CD-2182-2B5B-8DD9-6DD85A9C68EA}"/>
                </a:ext>
              </a:extLst>
            </p:cNvPr>
            <p:cNvSpPr txBox="1"/>
            <p:nvPr/>
          </p:nvSpPr>
          <p:spPr>
            <a:xfrm>
              <a:off x="9426218" y="3490546"/>
              <a:ext cx="923651"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1000</a:t>
              </a:r>
              <a:endParaRPr lang="ca-ES" sz="2200" dirty="0">
                <a:solidFill>
                  <a:srgbClr val="FF0000"/>
                </a:solidFill>
              </a:endParaRPr>
            </a:p>
          </p:txBody>
        </p:sp>
        <p:grpSp>
          <p:nvGrpSpPr>
            <p:cNvPr id="18" name="Grupo 17">
              <a:extLst>
                <a:ext uri="{FF2B5EF4-FFF2-40B4-BE49-F238E27FC236}">
                  <a16:creationId xmlns:a16="http://schemas.microsoft.com/office/drawing/2014/main" id="{00E77081-621A-4D83-75AC-1991CA4B6DC9}"/>
                </a:ext>
              </a:extLst>
            </p:cNvPr>
            <p:cNvGrpSpPr/>
            <p:nvPr/>
          </p:nvGrpSpPr>
          <p:grpSpPr>
            <a:xfrm>
              <a:off x="6688929" y="3314539"/>
              <a:ext cx="840584" cy="400680"/>
              <a:chOff x="6688929" y="3314539"/>
              <a:chExt cx="840584" cy="400680"/>
            </a:xfrm>
          </p:grpSpPr>
          <p:pic>
            <p:nvPicPr>
              <p:cNvPr id="8" name="Imagen 7">
                <a:extLst>
                  <a:ext uri="{FF2B5EF4-FFF2-40B4-BE49-F238E27FC236}">
                    <a16:creationId xmlns:a16="http://schemas.microsoft.com/office/drawing/2014/main" id="{3235115B-B052-3E56-5E68-F85C83722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260964">
                <a:off x="6868891" y="3336217"/>
                <a:ext cx="535688" cy="378132"/>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Entrada de lápiz 8">
                    <a:extLst>
                      <a:ext uri="{FF2B5EF4-FFF2-40B4-BE49-F238E27FC236}">
                        <a16:creationId xmlns:a16="http://schemas.microsoft.com/office/drawing/2014/main" id="{82202D73-38FB-F0A3-F6EF-78C067599204}"/>
                      </a:ext>
                    </a:extLst>
                  </p14:cNvPr>
                  <p14:cNvContentPartPr/>
                  <p14:nvPr/>
                </p14:nvContentPartPr>
                <p14:xfrm>
                  <a:off x="6770378" y="3565099"/>
                  <a:ext cx="709920" cy="150120"/>
                </p14:xfrm>
              </p:contentPart>
            </mc:Choice>
            <mc:Fallback xmlns="">
              <p:pic>
                <p:nvPicPr>
                  <p:cNvPr id="9" name="Entrada de lápiz 8">
                    <a:extLst>
                      <a:ext uri="{FF2B5EF4-FFF2-40B4-BE49-F238E27FC236}">
                        <a16:creationId xmlns:a16="http://schemas.microsoft.com/office/drawing/2014/main" id="{82202D73-38FB-F0A3-F6EF-78C067599204}"/>
                      </a:ext>
                    </a:extLst>
                  </p:cNvPr>
                  <p:cNvPicPr/>
                  <p:nvPr/>
                </p:nvPicPr>
                <p:blipFill>
                  <a:blip r:embed="rId6"/>
                  <a:stretch>
                    <a:fillRect/>
                  </a:stretch>
                </p:blipFill>
                <p:spPr>
                  <a:xfrm>
                    <a:off x="6734378" y="3529099"/>
                    <a:ext cx="7815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Entrada de lápiz 10">
                    <a:extLst>
                      <a:ext uri="{FF2B5EF4-FFF2-40B4-BE49-F238E27FC236}">
                        <a16:creationId xmlns:a16="http://schemas.microsoft.com/office/drawing/2014/main" id="{60FC9A83-B381-B9B6-C829-B5D2DBDCBD23}"/>
                      </a:ext>
                    </a:extLst>
                  </p14:cNvPr>
                  <p14:cNvContentPartPr/>
                  <p14:nvPr/>
                </p14:nvContentPartPr>
                <p14:xfrm>
                  <a:off x="6962618" y="3314539"/>
                  <a:ext cx="343440" cy="45360"/>
                </p14:xfrm>
              </p:contentPart>
            </mc:Choice>
            <mc:Fallback xmlns="">
              <p:pic>
                <p:nvPicPr>
                  <p:cNvPr id="11" name="Entrada de lápiz 10">
                    <a:extLst>
                      <a:ext uri="{FF2B5EF4-FFF2-40B4-BE49-F238E27FC236}">
                        <a16:creationId xmlns:a16="http://schemas.microsoft.com/office/drawing/2014/main" id="{60FC9A83-B381-B9B6-C829-B5D2DBDCBD23}"/>
                      </a:ext>
                    </a:extLst>
                  </p:cNvPr>
                  <p:cNvPicPr/>
                  <p:nvPr/>
                </p:nvPicPr>
                <p:blipFill>
                  <a:blip r:embed="rId8"/>
                  <a:stretch>
                    <a:fillRect/>
                  </a:stretch>
                </p:blipFill>
                <p:spPr>
                  <a:xfrm>
                    <a:off x="6944978" y="3296539"/>
                    <a:ext cx="3790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Entrada de lápiz 11">
                    <a:extLst>
                      <a:ext uri="{FF2B5EF4-FFF2-40B4-BE49-F238E27FC236}">
                        <a16:creationId xmlns:a16="http://schemas.microsoft.com/office/drawing/2014/main" id="{E88054E2-1703-B5C0-B394-66049F1E050E}"/>
                      </a:ext>
                    </a:extLst>
                  </p14:cNvPr>
                  <p14:cNvContentPartPr/>
                  <p14:nvPr/>
                </p14:nvContentPartPr>
                <p14:xfrm>
                  <a:off x="6853178" y="3452059"/>
                  <a:ext cx="495720" cy="9000"/>
                </p14:xfrm>
              </p:contentPart>
            </mc:Choice>
            <mc:Fallback xmlns="">
              <p:pic>
                <p:nvPicPr>
                  <p:cNvPr id="12" name="Entrada de lápiz 11">
                    <a:extLst>
                      <a:ext uri="{FF2B5EF4-FFF2-40B4-BE49-F238E27FC236}">
                        <a16:creationId xmlns:a16="http://schemas.microsoft.com/office/drawing/2014/main" id="{E88054E2-1703-B5C0-B394-66049F1E050E}"/>
                      </a:ext>
                    </a:extLst>
                  </p:cNvPr>
                  <p:cNvPicPr/>
                  <p:nvPr/>
                </p:nvPicPr>
                <p:blipFill>
                  <a:blip r:embed="rId10"/>
                  <a:stretch>
                    <a:fillRect/>
                  </a:stretch>
                </p:blipFill>
                <p:spPr>
                  <a:xfrm>
                    <a:off x="6790178" y="3389419"/>
                    <a:ext cx="6213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Entrada de lápiz 12">
                    <a:extLst>
                      <a:ext uri="{FF2B5EF4-FFF2-40B4-BE49-F238E27FC236}">
                        <a16:creationId xmlns:a16="http://schemas.microsoft.com/office/drawing/2014/main" id="{B0685BE9-77F8-55AA-517F-ECAD4592F88E}"/>
                      </a:ext>
                    </a:extLst>
                  </p14:cNvPr>
                  <p14:cNvContentPartPr/>
                  <p14:nvPr/>
                </p14:nvContentPartPr>
                <p14:xfrm>
                  <a:off x="6806378" y="3602899"/>
                  <a:ext cx="604080" cy="12240"/>
                </p14:xfrm>
              </p:contentPart>
            </mc:Choice>
            <mc:Fallback xmlns="">
              <p:pic>
                <p:nvPicPr>
                  <p:cNvPr id="13" name="Entrada de lápiz 12">
                    <a:extLst>
                      <a:ext uri="{FF2B5EF4-FFF2-40B4-BE49-F238E27FC236}">
                        <a16:creationId xmlns:a16="http://schemas.microsoft.com/office/drawing/2014/main" id="{B0685BE9-77F8-55AA-517F-ECAD4592F88E}"/>
                      </a:ext>
                    </a:extLst>
                  </p:cNvPr>
                  <p:cNvPicPr/>
                  <p:nvPr/>
                </p:nvPicPr>
                <p:blipFill>
                  <a:blip r:embed="rId12"/>
                  <a:stretch>
                    <a:fillRect/>
                  </a:stretch>
                </p:blipFill>
                <p:spPr>
                  <a:xfrm>
                    <a:off x="6743378" y="3540259"/>
                    <a:ext cx="7297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Entrada de lápiz 13">
                    <a:extLst>
                      <a:ext uri="{FF2B5EF4-FFF2-40B4-BE49-F238E27FC236}">
                        <a16:creationId xmlns:a16="http://schemas.microsoft.com/office/drawing/2014/main" id="{4324B424-85F0-5D43-C937-B7FB79624E3C}"/>
                      </a:ext>
                    </a:extLst>
                  </p14:cNvPr>
                  <p14:cNvContentPartPr/>
                  <p14:nvPr/>
                </p14:nvContentPartPr>
                <p14:xfrm>
                  <a:off x="6800618" y="3365299"/>
                  <a:ext cx="594360" cy="11520"/>
                </p14:xfrm>
              </p:contentPart>
            </mc:Choice>
            <mc:Fallback xmlns="">
              <p:pic>
                <p:nvPicPr>
                  <p:cNvPr id="14" name="Entrada de lápiz 13">
                    <a:extLst>
                      <a:ext uri="{FF2B5EF4-FFF2-40B4-BE49-F238E27FC236}">
                        <a16:creationId xmlns:a16="http://schemas.microsoft.com/office/drawing/2014/main" id="{4324B424-85F0-5D43-C937-B7FB79624E3C}"/>
                      </a:ext>
                    </a:extLst>
                  </p:cNvPr>
                  <p:cNvPicPr/>
                  <p:nvPr/>
                </p:nvPicPr>
                <p:blipFill>
                  <a:blip r:embed="rId14"/>
                  <a:stretch>
                    <a:fillRect/>
                  </a:stretch>
                </p:blipFill>
                <p:spPr>
                  <a:xfrm>
                    <a:off x="6791978" y="3356659"/>
                    <a:ext cx="612000" cy="29160"/>
                  </a:xfrm>
                  <a:prstGeom prst="rect">
                    <a:avLst/>
                  </a:prstGeom>
                </p:spPr>
              </p:pic>
            </mc:Fallback>
          </mc:AlternateContent>
          <p:cxnSp>
            <p:nvCxnSpPr>
              <p:cNvPr id="16" name="Conector recto 15">
                <a:extLst>
                  <a:ext uri="{FF2B5EF4-FFF2-40B4-BE49-F238E27FC236}">
                    <a16:creationId xmlns:a16="http://schemas.microsoft.com/office/drawing/2014/main" id="{169086A8-27E3-5C90-85A8-C3F0F8B5F72D}"/>
                  </a:ext>
                </a:extLst>
              </p:cNvPr>
              <p:cNvCxnSpPr/>
              <p:nvPr/>
            </p:nvCxnSpPr>
            <p:spPr>
              <a:xfrm>
                <a:off x="6707981" y="3527003"/>
                <a:ext cx="821532" cy="0"/>
              </a:xfrm>
              <a:prstGeom prst="line">
                <a:avLst/>
              </a:prstGeom>
              <a:ln>
                <a:solidFill>
                  <a:srgbClr val="54C0C9"/>
                </a:solidFill>
              </a:ln>
            </p:spPr>
            <p:style>
              <a:lnRef idx="2">
                <a:schemeClr val="accent1"/>
              </a:lnRef>
              <a:fillRef idx="0">
                <a:schemeClr val="accent1"/>
              </a:fillRef>
              <a:effectRef idx="1">
                <a:schemeClr val="accent1"/>
              </a:effectRef>
              <a:fontRef idx="minor">
                <a:schemeClr val="tx1"/>
              </a:fontRef>
            </p:style>
          </p:cxnSp>
          <p:cxnSp>
            <p:nvCxnSpPr>
              <p:cNvPr id="17" name="Conector recto 16">
                <a:extLst>
                  <a:ext uri="{FF2B5EF4-FFF2-40B4-BE49-F238E27FC236}">
                    <a16:creationId xmlns:a16="http://schemas.microsoft.com/office/drawing/2014/main" id="{486B42A1-4C16-A8CB-0D0C-6F7313AF26E8}"/>
                  </a:ext>
                </a:extLst>
              </p:cNvPr>
              <p:cNvCxnSpPr/>
              <p:nvPr/>
            </p:nvCxnSpPr>
            <p:spPr>
              <a:xfrm>
                <a:off x="6688929" y="3379358"/>
                <a:ext cx="821532" cy="0"/>
              </a:xfrm>
              <a:prstGeom prst="line">
                <a:avLst/>
              </a:prstGeom>
              <a:ln>
                <a:solidFill>
                  <a:srgbClr val="54C0C9"/>
                </a:solidFill>
              </a:ln>
            </p:spPr>
            <p:style>
              <a:lnRef idx="2">
                <a:schemeClr val="accent1"/>
              </a:lnRef>
              <a:fillRef idx="0">
                <a:schemeClr val="accent1"/>
              </a:fillRef>
              <a:effectRef idx="1">
                <a:schemeClr val="accent1"/>
              </a:effectRef>
              <a:fontRef idx="minor">
                <a:schemeClr val="tx1"/>
              </a:fontRef>
            </p:style>
          </p:cxnSp>
        </p:grpSp>
      </p:grpSp>
      <p:pic>
        <p:nvPicPr>
          <p:cNvPr id="20" name="Imagen 19">
            <a:extLst>
              <a:ext uri="{FF2B5EF4-FFF2-40B4-BE49-F238E27FC236}">
                <a16:creationId xmlns:a16="http://schemas.microsoft.com/office/drawing/2014/main" id="{437D90DE-E7AC-1192-64B9-CD56D0F787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89768">
            <a:off x="6916225" y="3296999"/>
            <a:ext cx="523212" cy="369326"/>
          </a:xfrm>
          <a:prstGeom prst="rect">
            <a:avLst/>
          </a:prstGeom>
        </p:spPr>
      </p:pic>
    </p:spTree>
    <p:extLst>
      <p:ext uri="{BB962C8B-B14F-4D97-AF65-F5344CB8AC3E}">
        <p14:creationId xmlns:p14="http://schemas.microsoft.com/office/powerpoint/2010/main" val="2884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10;&#10;Descripción generada automáticamente">
            <a:extLst>
              <a:ext uri="{FF2B5EF4-FFF2-40B4-BE49-F238E27FC236}">
                <a16:creationId xmlns:a16="http://schemas.microsoft.com/office/drawing/2014/main" id="{67B735E1-A4E4-806C-49F2-BB3463BCCC4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F7933D7-8339-9A54-3BC7-3A0EC2E7AFC0}"/>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sp>
        <p:nvSpPr>
          <p:cNvPr id="2" name="Título 1">
            <a:extLst>
              <a:ext uri="{FF2B5EF4-FFF2-40B4-BE49-F238E27FC236}">
                <a16:creationId xmlns:a16="http://schemas.microsoft.com/office/drawing/2014/main" id="{C5C47583-E103-1904-7730-0EC8294E4374}"/>
              </a:ext>
            </a:extLst>
          </p:cNvPr>
          <p:cNvSpPr>
            <a:spLocks noGrp="1"/>
          </p:cNvSpPr>
          <p:nvPr>
            <p:ph type="ctrTitle"/>
          </p:nvPr>
        </p:nvSpPr>
        <p:spPr>
          <a:xfrm>
            <a:off x="1524000" y="1251549"/>
            <a:ext cx="9144000" cy="3190815"/>
          </a:xfrm>
        </p:spPr>
        <p:txBody>
          <a:bodyPr>
            <a:noAutofit/>
          </a:bodyPr>
          <a:lstStyle/>
          <a:p>
            <a:r>
              <a:rPr lang="es-ES" sz="7200" dirty="0">
                <a:latin typeface="Aharoni" panose="02010803020104030203" pitchFamily="2" charset="-79"/>
                <a:cs typeface="Aharoni" panose="02010803020104030203" pitchFamily="2" charset="-79"/>
              </a:rPr>
              <a:t>L’APRENENTATGE A L’INTEL·LIGÈNCIA ARTIFICIAL</a:t>
            </a:r>
            <a:endParaRPr lang="ca-ES" sz="7200" dirty="0">
              <a:latin typeface="Aharoni" panose="02010803020104030203" pitchFamily="2" charset="-79"/>
              <a:cs typeface="Aharoni" panose="02010803020104030203" pitchFamily="2" charset="-79"/>
            </a:endParaRPr>
          </a:p>
        </p:txBody>
      </p:sp>
      <p:pic>
        <p:nvPicPr>
          <p:cNvPr id="6" name="Imagen 5" descr="Gráfico&#10;&#10;Descripción generada automáticamente">
            <a:extLst>
              <a:ext uri="{FF2B5EF4-FFF2-40B4-BE49-F238E27FC236}">
                <a16:creationId xmlns:a16="http://schemas.microsoft.com/office/drawing/2014/main" id="{8F4ED170-A0C5-D7B1-1E43-AC40421F9E7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pic>
        <p:nvPicPr>
          <p:cNvPr id="7" name="Imagen 6">
            <a:extLst>
              <a:ext uri="{FF2B5EF4-FFF2-40B4-BE49-F238E27FC236}">
                <a16:creationId xmlns:a16="http://schemas.microsoft.com/office/drawing/2014/main" id="{36F30622-A66A-E84D-CE10-4441BFAEC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59040">
            <a:off x="724939" y="496968"/>
            <a:ext cx="866123" cy="611381"/>
          </a:xfrm>
          <a:prstGeom prst="rect">
            <a:avLst/>
          </a:prstGeom>
        </p:spPr>
      </p:pic>
    </p:spTree>
    <p:extLst>
      <p:ext uri="{BB962C8B-B14F-4D97-AF65-F5344CB8AC3E}">
        <p14:creationId xmlns:p14="http://schemas.microsoft.com/office/powerpoint/2010/main" val="523842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8B391-CA67-C793-0AEA-64AAE43B2C55}"/>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3E2CBE2C-EFC3-7A85-332F-78F355C6AFE1}"/>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714A76FE-05C9-643D-0747-1F5313F199A1}"/>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C59EAE3A-F5BC-8314-FD0F-0359039AAD5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38212728-6D34-E9C0-F1C2-18B50F046098}"/>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QUÈ ENTENEM PER APRENENTATGE?</a:t>
            </a:r>
            <a:endParaRPr lang="ca-ES" sz="7200" dirty="0">
              <a:latin typeface="Aharoni" panose="02010803020104030203" pitchFamily="2" charset="-79"/>
              <a:cs typeface="Aharoni" panose="02010803020104030203" pitchFamily="2" charset="-79"/>
            </a:endParaRPr>
          </a:p>
        </p:txBody>
      </p:sp>
      <p:pic>
        <p:nvPicPr>
          <p:cNvPr id="7" name="Imagen 6">
            <a:extLst>
              <a:ext uri="{FF2B5EF4-FFF2-40B4-BE49-F238E27FC236}">
                <a16:creationId xmlns:a16="http://schemas.microsoft.com/office/drawing/2014/main" id="{E8D6B5E8-576E-446D-37CC-FC28D0846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537944">
            <a:off x="10752324" y="4973718"/>
            <a:ext cx="866123" cy="611381"/>
          </a:xfrm>
          <a:prstGeom prst="rect">
            <a:avLst/>
          </a:prstGeom>
        </p:spPr>
      </p:pic>
    </p:spTree>
    <p:extLst>
      <p:ext uri="{BB962C8B-B14F-4D97-AF65-F5344CB8AC3E}">
        <p14:creationId xmlns:p14="http://schemas.microsoft.com/office/powerpoint/2010/main" val="424062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AC07C-DAD1-FDC5-5CFE-078015E2E37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F325D8-8D18-419C-4470-98025DCB10D8}"/>
              </a:ext>
            </a:extLst>
          </p:cNvPr>
          <p:cNvSpPr>
            <a:spLocks noGrp="1"/>
          </p:cNvSpPr>
          <p:nvPr>
            <p:ph type="ctrTitle"/>
          </p:nvPr>
        </p:nvSpPr>
        <p:spPr>
          <a:xfrm>
            <a:off x="595745" y="2732809"/>
            <a:ext cx="5500255" cy="1392382"/>
          </a:xfrm>
        </p:spPr>
        <p:txBody>
          <a:bodyPr>
            <a:noAutofit/>
          </a:bodyPr>
          <a:lstStyle/>
          <a:p>
            <a:r>
              <a:rPr lang="es-ES" sz="4400" dirty="0">
                <a:latin typeface="Aharoni" panose="02010803020104030203" pitchFamily="2" charset="-79"/>
                <a:cs typeface="Aharoni" panose="02010803020104030203" pitchFamily="2" charset="-79"/>
              </a:rPr>
              <a:t>QUÈ ENTENEM PER APRENENTATGE?</a:t>
            </a:r>
            <a:endParaRPr lang="ca-ES" sz="44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133C8DA8-E379-48BF-0B25-D54F9BB9D36F}"/>
              </a:ext>
            </a:extLst>
          </p:cNvPr>
          <p:cNvSpPr/>
          <p:nvPr/>
        </p:nvSpPr>
        <p:spPr>
          <a:xfrm>
            <a:off x="7564582" y="862451"/>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DF42F17-2E58-EA1D-4007-F3D74FC28692}"/>
              </a:ext>
            </a:extLst>
          </p:cNvPr>
          <p:cNvSpPr/>
          <p:nvPr/>
        </p:nvSpPr>
        <p:spPr>
          <a:xfrm>
            <a:off x="7564582" y="2254833"/>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536A1DC1-2A1B-86B7-4D13-9704841E35BA}"/>
              </a:ext>
            </a:extLst>
          </p:cNvPr>
          <p:cNvSpPr/>
          <p:nvPr/>
        </p:nvSpPr>
        <p:spPr>
          <a:xfrm>
            <a:off x="7564582" y="3647215"/>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Reconeixement de patrons</a:t>
            </a:r>
            <a:endParaRPr lang="ca-ES" sz="24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D40B0FF5-55BC-0905-0B95-A3F77EC8BA89}"/>
              </a:ext>
            </a:extLst>
          </p:cNvPr>
          <p:cNvSpPr/>
          <p:nvPr/>
        </p:nvSpPr>
        <p:spPr>
          <a:xfrm>
            <a:off x="7564582" y="5039597"/>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Millora contínua</a:t>
            </a:r>
            <a:endParaRPr lang="ca-ES" sz="2400" dirty="0">
              <a:solidFill>
                <a:schemeClr val="bg1"/>
              </a:solidFill>
              <a:latin typeface="Aharoni" panose="02010803020104030203" pitchFamily="2" charset="-79"/>
              <a:cs typeface="Aharoni" panose="02010803020104030203" pitchFamily="2" charset="-79"/>
            </a:endParaRPr>
          </a:p>
        </p:txBody>
      </p:sp>
      <p:sp>
        <p:nvSpPr>
          <p:cNvPr id="7" name="Abrir llave 6">
            <a:extLst>
              <a:ext uri="{FF2B5EF4-FFF2-40B4-BE49-F238E27FC236}">
                <a16:creationId xmlns:a16="http://schemas.microsoft.com/office/drawing/2014/main" id="{AD9E18BA-3F32-987F-D286-7CEE13893503}"/>
              </a:ext>
            </a:extLst>
          </p:cNvPr>
          <p:cNvSpPr/>
          <p:nvPr/>
        </p:nvSpPr>
        <p:spPr>
          <a:xfrm>
            <a:off x="6567055" y="477982"/>
            <a:ext cx="727363" cy="5798127"/>
          </a:xfrm>
          <a:prstGeom prst="leftBrace">
            <a:avLst>
              <a:gd name="adj1" fmla="val 8333"/>
              <a:gd name="adj2" fmla="val 44982"/>
            </a:avLst>
          </a:prstGeom>
          <a:ln w="762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pic>
        <p:nvPicPr>
          <p:cNvPr id="8" name="Imagen 7" descr="Patrón de fondo&#10;&#10;Descripción generada automáticamente">
            <a:extLst>
              <a:ext uri="{FF2B5EF4-FFF2-40B4-BE49-F238E27FC236}">
                <a16:creationId xmlns:a16="http://schemas.microsoft.com/office/drawing/2014/main" id="{32813CB7-E900-8806-0963-A48C5BA1B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03" y="5302498"/>
            <a:ext cx="3915832" cy="14295990"/>
          </a:xfrm>
          <a:prstGeom prst="rect">
            <a:avLst/>
          </a:prstGeom>
        </p:spPr>
      </p:pic>
      <p:pic>
        <p:nvPicPr>
          <p:cNvPr id="9" name="Imagen 8" descr="Patrón de fondo&#10;&#10;Descripción generada automáticamente">
            <a:extLst>
              <a:ext uri="{FF2B5EF4-FFF2-40B4-BE49-F238E27FC236}">
                <a16:creationId xmlns:a16="http://schemas.microsoft.com/office/drawing/2014/main" id="{78B9E7E4-4666-A32A-2CFD-6FF8AA745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69803" y="-12607139"/>
            <a:ext cx="3915832" cy="14295990"/>
          </a:xfrm>
          <a:prstGeom prst="rect">
            <a:avLst/>
          </a:prstGeom>
        </p:spPr>
      </p:pic>
    </p:spTree>
    <p:extLst>
      <p:ext uri="{BB962C8B-B14F-4D97-AF65-F5344CB8AC3E}">
        <p14:creationId xmlns:p14="http://schemas.microsoft.com/office/powerpoint/2010/main" val="83964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06596-8386-F374-8AC1-D82EE33F986F}"/>
            </a:ext>
          </a:extLst>
        </p:cNvPr>
        <p:cNvGrpSpPr/>
        <p:nvPr/>
      </p:nvGrpSpPr>
      <p:grpSpPr>
        <a:xfrm>
          <a:off x="0" y="0"/>
          <a:ext cx="0" cy="0"/>
          <a:chOff x="0" y="0"/>
          <a:chExt cx="0" cy="0"/>
        </a:xfrm>
      </p:grpSpPr>
      <p:pic>
        <p:nvPicPr>
          <p:cNvPr id="5" name="Imagen 4" descr="Gráfico&#10;&#10;Descripción generada automáticamente">
            <a:extLst>
              <a:ext uri="{FF2B5EF4-FFF2-40B4-BE49-F238E27FC236}">
                <a16:creationId xmlns:a16="http://schemas.microsoft.com/office/drawing/2014/main" id="{A82503CF-5797-2C00-FCC6-83C3814C3F2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6" name="Imagen 5" descr="Gráfico&#10;&#10;Descripción generada automáticamente">
            <a:extLst>
              <a:ext uri="{FF2B5EF4-FFF2-40B4-BE49-F238E27FC236}">
                <a16:creationId xmlns:a16="http://schemas.microsoft.com/office/drawing/2014/main" id="{AD8D8D6A-A91C-316C-6ECF-CD0B84E7A9A2}"/>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7" name="Imagen 6" descr="Gráfico&#10;&#10;Descripción generada automáticamente">
            <a:extLst>
              <a:ext uri="{FF2B5EF4-FFF2-40B4-BE49-F238E27FC236}">
                <a16:creationId xmlns:a16="http://schemas.microsoft.com/office/drawing/2014/main" id="{11EDAEE1-022E-C328-D5C7-349090281FD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BC8CC9C1-5925-0A73-9103-1F95CE663420}"/>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COM AVALUEM L’APRENENTATGE?</a:t>
            </a:r>
            <a:endParaRPr lang="ca-ES" sz="7200" dirty="0">
              <a:latin typeface="Aharoni" panose="02010803020104030203" pitchFamily="2" charset="-79"/>
              <a:cs typeface="Aharoni" panose="02010803020104030203" pitchFamily="2" charset="-79"/>
            </a:endParaRPr>
          </a:p>
        </p:txBody>
      </p:sp>
      <p:pic>
        <p:nvPicPr>
          <p:cNvPr id="4" name="Imagen 3">
            <a:extLst>
              <a:ext uri="{FF2B5EF4-FFF2-40B4-BE49-F238E27FC236}">
                <a16:creationId xmlns:a16="http://schemas.microsoft.com/office/drawing/2014/main" id="{1CDCC93F-2752-6B61-5CF0-3C0B99F56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799799">
            <a:off x="3264386" y="5239491"/>
            <a:ext cx="1274689" cy="899781"/>
          </a:xfrm>
          <a:prstGeom prst="rect">
            <a:avLst/>
          </a:prstGeom>
        </p:spPr>
      </p:pic>
    </p:spTree>
    <p:extLst>
      <p:ext uri="{BB962C8B-B14F-4D97-AF65-F5344CB8AC3E}">
        <p14:creationId xmlns:p14="http://schemas.microsoft.com/office/powerpoint/2010/main" val="34971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47565-021C-DBD0-E1E1-33EF3A23D976}"/>
            </a:ext>
          </a:extLst>
        </p:cNvPr>
        <p:cNvGrpSpPr/>
        <p:nvPr/>
      </p:nvGrpSpPr>
      <p:grpSpPr>
        <a:xfrm>
          <a:off x="0" y="0"/>
          <a:ext cx="0" cy="0"/>
          <a:chOff x="0" y="0"/>
          <a:chExt cx="0" cy="0"/>
        </a:xfrm>
      </p:grpSpPr>
      <p:pic>
        <p:nvPicPr>
          <p:cNvPr id="14" name="Imagen 13" descr="Gráfico&#10;&#10;Descripción generada automáticamente">
            <a:extLst>
              <a:ext uri="{FF2B5EF4-FFF2-40B4-BE49-F238E27FC236}">
                <a16:creationId xmlns:a16="http://schemas.microsoft.com/office/drawing/2014/main" id="{3EB65028-5126-9CF3-7EBC-B60EB773EE3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5" name="Imagen 14" descr="Gráfico&#10;&#10;Descripción generada automáticamente">
            <a:extLst>
              <a:ext uri="{FF2B5EF4-FFF2-40B4-BE49-F238E27FC236}">
                <a16:creationId xmlns:a16="http://schemas.microsoft.com/office/drawing/2014/main" id="{C08AC201-3669-9134-61A9-350BC014DB5A}"/>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6" name="Imagen 15" descr="Gráfico&#10;&#10;Descripción generada automáticamente">
            <a:extLst>
              <a:ext uri="{FF2B5EF4-FFF2-40B4-BE49-F238E27FC236}">
                <a16:creationId xmlns:a16="http://schemas.microsoft.com/office/drawing/2014/main" id="{A22B6C5F-8E9F-2752-2B7D-F0E7C8F088EB}"/>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EC73FF80-E94B-AE93-9269-5DB4E66631BD}"/>
              </a:ext>
            </a:extLst>
          </p:cNvPr>
          <p:cNvSpPr>
            <a:spLocks noGrp="1"/>
          </p:cNvSpPr>
          <p:nvPr>
            <p:ph type="ctrTitle"/>
          </p:nvPr>
        </p:nvSpPr>
        <p:spPr>
          <a:xfrm>
            <a:off x="1524000" y="2687912"/>
            <a:ext cx="9144000" cy="1482176"/>
          </a:xfrm>
        </p:spPr>
        <p:txBody>
          <a:bodyPr>
            <a:noAutofit/>
          </a:bodyPr>
          <a:lstStyle/>
          <a:p>
            <a:r>
              <a:rPr lang="es-ES" sz="7200" dirty="0">
                <a:latin typeface="Aharoni" panose="02010803020104030203" pitchFamily="2" charset="-79"/>
                <a:cs typeface="Aharoni" panose="02010803020104030203" pitchFamily="2" charset="-79"/>
              </a:rPr>
              <a:t>INTRODUCCIÓ</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C2925749-F255-BF5B-2060-9122CE69D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B6CA3CDE-BA05-DAF5-7316-1CDC9B2D4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06629D01-640A-4270-A0CE-059714135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FFAFD9EF-FC24-A07C-0069-170168B6F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A244EDF7-EE62-0A88-59F3-B56569FC16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5612372" y="5293288"/>
            <a:ext cx="1353476" cy="955395"/>
          </a:xfrm>
          <a:prstGeom prst="rect">
            <a:avLst/>
          </a:prstGeom>
        </p:spPr>
      </p:pic>
    </p:spTree>
    <p:extLst>
      <p:ext uri="{BB962C8B-B14F-4D97-AF65-F5344CB8AC3E}">
        <p14:creationId xmlns:p14="http://schemas.microsoft.com/office/powerpoint/2010/main" val="2428737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9B50-C9BA-AED2-D5B9-C8BA653C33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41E890-80E1-A845-90D7-C5217A8B5633}"/>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828513F9-67FE-BADF-8F87-63E53AB118B4}"/>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AAC1D18-7749-82C3-64D7-634D46D13385}"/>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7E08E686-D3F0-10DE-EB0C-7A008F082B33}"/>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61DB830A-3834-FCE8-61E6-F977F6B587C2}"/>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9D88F503-00FD-21CC-4529-5B1217F2B25F}"/>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579BFB8E-7495-D2ED-A9BB-0EFCF7A32E9C}"/>
              </a:ext>
            </a:extLst>
          </p:cNvPr>
          <p:cNvSpPr/>
          <p:nvPr/>
        </p:nvSpPr>
        <p:spPr>
          <a:xfrm>
            <a:off x="8259030" y="2969644"/>
            <a:ext cx="2982189" cy="110144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4400" dirty="0">
                <a:latin typeface="ADLaM Display" panose="020F0502020204030204" pitchFamily="2" charset="0"/>
                <a:ea typeface="ADLaM Display" panose="020F0502020204030204" pitchFamily="2" charset="0"/>
                <a:cs typeface="ADLaM Display" panose="020F0502020204030204" pitchFamily="2" charset="0"/>
              </a:rPr>
              <a:t>FITNESS</a:t>
            </a:r>
            <a:r>
              <a:rPr lang="es-ES" sz="4400" dirty="0"/>
              <a:t> </a:t>
            </a:r>
            <a:endParaRPr lang="ca-ES" sz="4400" dirty="0"/>
          </a:p>
        </p:txBody>
      </p:sp>
      <p:sp>
        <p:nvSpPr>
          <p:cNvPr id="20" name="Triángulo isósceles 19">
            <a:extLst>
              <a:ext uri="{FF2B5EF4-FFF2-40B4-BE49-F238E27FC236}">
                <a16:creationId xmlns:a16="http://schemas.microsoft.com/office/drawing/2014/main" id="{D4989A47-7EC2-9D77-1F45-7208F82C20D1}"/>
              </a:ext>
            </a:extLst>
          </p:cNvPr>
          <p:cNvSpPr/>
          <p:nvPr/>
        </p:nvSpPr>
        <p:spPr>
          <a:xfrm>
            <a:off x="6977054" y="3021597"/>
            <a:ext cx="1142139" cy="999685"/>
          </a:xfrm>
          <a:prstGeom prst="triangle">
            <a:avLst/>
          </a:prstGeom>
          <a:ln w="5715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pic>
        <p:nvPicPr>
          <p:cNvPr id="8" name="Imagen 7" descr="Patrón de fondo&#10;&#10;Descripción generada automáticamente">
            <a:extLst>
              <a:ext uri="{FF2B5EF4-FFF2-40B4-BE49-F238E27FC236}">
                <a16:creationId xmlns:a16="http://schemas.microsoft.com/office/drawing/2014/main" id="{7C7E6730-5017-8DEB-2D70-91DF8EA57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533" y="5112327"/>
            <a:ext cx="1324685" cy="8151909"/>
          </a:xfrm>
          <a:prstGeom prst="rect">
            <a:avLst/>
          </a:prstGeom>
        </p:spPr>
      </p:pic>
      <p:pic>
        <p:nvPicPr>
          <p:cNvPr id="9" name="Imagen 8" descr="Patrón de fondo&#10;&#10;Descripción generada automáticamente">
            <a:extLst>
              <a:ext uri="{FF2B5EF4-FFF2-40B4-BE49-F238E27FC236}">
                <a16:creationId xmlns:a16="http://schemas.microsoft.com/office/drawing/2014/main" id="{69DCB595-842C-B70F-F824-D7DC0E654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16532" y="-5866987"/>
            <a:ext cx="1324685" cy="8151909"/>
          </a:xfrm>
          <a:prstGeom prst="rect">
            <a:avLst/>
          </a:prstGeom>
        </p:spPr>
      </p:pic>
      <p:pic>
        <p:nvPicPr>
          <p:cNvPr id="12" name="Imagen 11">
            <a:extLst>
              <a:ext uri="{FF2B5EF4-FFF2-40B4-BE49-F238E27FC236}">
                <a16:creationId xmlns:a16="http://schemas.microsoft.com/office/drawing/2014/main" id="{209356A5-893B-57A4-1656-470E637BA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86867">
            <a:off x="1216956" y="390754"/>
            <a:ext cx="862345" cy="608715"/>
          </a:xfrm>
          <a:prstGeom prst="rect">
            <a:avLst/>
          </a:prstGeom>
        </p:spPr>
      </p:pic>
    </p:spTree>
    <p:extLst>
      <p:ext uri="{BB962C8B-B14F-4D97-AF65-F5344CB8AC3E}">
        <p14:creationId xmlns:p14="http://schemas.microsoft.com/office/powerpoint/2010/main" val="372543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E572C-43B1-0578-D833-FFEE9F3891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D61EE6-2F82-9A17-4C7D-DD2F4D57BDA5}"/>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9C656CAD-F196-891B-43AF-2139B7C35667}"/>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F33438F0-9870-C771-BD18-0B36675DB79C}"/>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2C2E75C9-A345-AEB1-BC98-EBEA345F2DF9}"/>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79479A46-38CF-E258-903B-4B9D1EBC4109}"/>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A41BD2CF-D010-BB23-FEEA-F04E963D9CB6}"/>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AC90CD9D-81B1-837E-3CFE-2FE5A3F1F0F7}"/>
              </a:ext>
            </a:extLst>
          </p:cNvPr>
          <p:cNvSpPr/>
          <p:nvPr/>
        </p:nvSpPr>
        <p:spPr>
          <a:xfrm>
            <a:off x="8072004" y="2538843"/>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cxnSp>
        <p:nvCxnSpPr>
          <p:cNvPr id="12" name="Conector recto 11">
            <a:extLst>
              <a:ext uri="{FF2B5EF4-FFF2-40B4-BE49-F238E27FC236}">
                <a16:creationId xmlns:a16="http://schemas.microsoft.com/office/drawing/2014/main" id="{04A68B42-14FC-C302-D430-43E01DCD670E}"/>
              </a:ext>
            </a:extLst>
          </p:cNvPr>
          <p:cNvCxnSpPr>
            <a:cxnSpLocks/>
          </p:cNvCxnSpPr>
          <p:nvPr/>
        </p:nvCxnSpPr>
        <p:spPr>
          <a:xfrm flipH="1">
            <a:off x="7763738" y="3696356"/>
            <a:ext cx="2789962" cy="0"/>
          </a:xfrm>
          <a:prstGeom prst="line">
            <a:avLst/>
          </a:prstGeom>
          <a:ln w="76200">
            <a:prstDash val="dash"/>
          </a:ln>
        </p:spPr>
        <p:style>
          <a:lnRef idx="2">
            <a:schemeClr val="accent1"/>
          </a:lnRef>
          <a:fillRef idx="0">
            <a:schemeClr val="accent1"/>
          </a:fillRef>
          <a:effectRef idx="1">
            <a:schemeClr val="accent1"/>
          </a:effectRef>
          <a:fontRef idx="minor">
            <a:schemeClr val="tx1"/>
          </a:fontRef>
        </p:style>
      </p:cxnSp>
      <p:sp>
        <p:nvSpPr>
          <p:cNvPr id="19" name="Rectángulo: esquinas redondeadas 18">
            <a:extLst>
              <a:ext uri="{FF2B5EF4-FFF2-40B4-BE49-F238E27FC236}">
                <a16:creationId xmlns:a16="http://schemas.microsoft.com/office/drawing/2014/main" id="{4245D1D3-8246-20C9-F031-075223CDA058}"/>
              </a:ext>
            </a:extLst>
          </p:cNvPr>
          <p:cNvSpPr/>
          <p:nvPr/>
        </p:nvSpPr>
        <p:spPr>
          <a:xfrm>
            <a:off x="7346370" y="4045334"/>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pic>
        <p:nvPicPr>
          <p:cNvPr id="8" name="Imagen 7" descr="Patrón de fondo&#10;&#10;Descripción generada automáticamente">
            <a:extLst>
              <a:ext uri="{FF2B5EF4-FFF2-40B4-BE49-F238E27FC236}">
                <a16:creationId xmlns:a16="http://schemas.microsoft.com/office/drawing/2014/main" id="{B1AF415B-65AA-BED6-8725-BCF13445E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533" y="5112327"/>
            <a:ext cx="1324685" cy="8151909"/>
          </a:xfrm>
          <a:prstGeom prst="rect">
            <a:avLst/>
          </a:prstGeom>
        </p:spPr>
      </p:pic>
      <p:pic>
        <p:nvPicPr>
          <p:cNvPr id="9" name="Imagen 8" descr="Patrón de fondo&#10;&#10;Descripción generada automáticamente">
            <a:extLst>
              <a:ext uri="{FF2B5EF4-FFF2-40B4-BE49-F238E27FC236}">
                <a16:creationId xmlns:a16="http://schemas.microsoft.com/office/drawing/2014/main" id="{534E5700-7006-A3B4-7245-DD1501D83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16532" y="-5866987"/>
            <a:ext cx="1324685" cy="8151909"/>
          </a:xfrm>
          <a:prstGeom prst="rect">
            <a:avLst/>
          </a:prstGeom>
        </p:spPr>
      </p:pic>
      <p:pic>
        <p:nvPicPr>
          <p:cNvPr id="11" name="Imagen 10">
            <a:extLst>
              <a:ext uri="{FF2B5EF4-FFF2-40B4-BE49-F238E27FC236}">
                <a16:creationId xmlns:a16="http://schemas.microsoft.com/office/drawing/2014/main" id="{6CA2473D-1B46-6206-018C-0F86232E4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31790">
            <a:off x="6210063" y="5980223"/>
            <a:ext cx="862345" cy="608715"/>
          </a:xfrm>
          <a:prstGeom prst="rect">
            <a:avLst/>
          </a:prstGeom>
        </p:spPr>
      </p:pic>
    </p:spTree>
    <p:extLst>
      <p:ext uri="{BB962C8B-B14F-4D97-AF65-F5344CB8AC3E}">
        <p14:creationId xmlns:p14="http://schemas.microsoft.com/office/powerpoint/2010/main" val="452320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C26DC-A086-745B-1030-AAA51E4C58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90B12E-9F57-8C4A-CF80-CC90F60AC319}"/>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6B6C2F79-E0D6-3FF7-2B4A-D30B849E10E4}"/>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62312924-69DD-22D3-A452-AEF389348681}"/>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902C96DC-8F4D-B505-0099-608417B2DDD7}"/>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DF4AEE9D-4796-AA1A-A74F-EF160E08B9C7}"/>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C8733CB-0E4D-DBF2-8023-5308EF65B851}"/>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8506A20-CE71-801B-5E21-2559A2C4191A}"/>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pic>
        <p:nvPicPr>
          <p:cNvPr id="3" name="Imagen 2">
            <a:extLst>
              <a:ext uri="{FF2B5EF4-FFF2-40B4-BE49-F238E27FC236}">
                <a16:creationId xmlns:a16="http://schemas.microsoft.com/office/drawing/2014/main" id="{D6105B5C-846F-3A55-FD0A-848F6F0A4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99799">
            <a:off x="628358" y="5844540"/>
            <a:ext cx="965971" cy="681862"/>
          </a:xfrm>
          <a:prstGeom prst="rect">
            <a:avLst/>
          </a:prstGeom>
        </p:spPr>
      </p:pic>
    </p:spTree>
    <p:extLst>
      <p:ext uri="{BB962C8B-B14F-4D97-AF65-F5344CB8AC3E}">
        <p14:creationId xmlns:p14="http://schemas.microsoft.com/office/powerpoint/2010/main" val="88204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E26AB-BCDF-8AB3-485E-91901C4526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D9167B-0EF8-25CB-B7D8-1132D7E44264}"/>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91AD47B3-A8FC-B65C-757B-530454DD6762}"/>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2005A234-ACFF-318A-9C76-C9024E10F298}"/>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2B82CA76-B462-5DB6-87A3-37E19E6D24A8}"/>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F16B7D5-9AEF-E5CB-EC94-A9BAC3B72F1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56C1793-35AD-1E76-326C-BE31A298162B}"/>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0DDA27FF-A438-AE95-C190-17DDA6F5B757}"/>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5" name="Conector recto 4">
            <a:extLst>
              <a:ext uri="{FF2B5EF4-FFF2-40B4-BE49-F238E27FC236}">
                <a16:creationId xmlns:a16="http://schemas.microsoft.com/office/drawing/2014/main" id="{A4E86290-1819-A283-4F53-39381CD6D70E}"/>
              </a:ext>
            </a:extLst>
          </p:cNvPr>
          <p:cNvCxnSpPr>
            <a:cxnSpLocks/>
          </p:cNvCxnSpPr>
          <p:nvPr/>
        </p:nvCxnSpPr>
        <p:spPr>
          <a:xfrm flipV="1">
            <a:off x="3036758" y="2143778"/>
            <a:ext cx="7458060" cy="2982624"/>
          </a:xfrm>
          <a:prstGeom prst="line">
            <a:avLst/>
          </a:prstGeom>
          <a:ln w="38100">
            <a:solidFill>
              <a:schemeClr val="accent6">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Conector recto 6">
            <a:extLst>
              <a:ext uri="{FF2B5EF4-FFF2-40B4-BE49-F238E27FC236}">
                <a16:creationId xmlns:a16="http://schemas.microsoft.com/office/drawing/2014/main" id="{8EC7CDB9-D8F1-0981-E64A-5EB5D34C93CF}"/>
              </a:ext>
            </a:extLst>
          </p:cNvPr>
          <p:cNvCxnSpPr>
            <a:cxnSpLocks/>
          </p:cNvCxnSpPr>
          <p:nvPr/>
        </p:nvCxnSpPr>
        <p:spPr>
          <a:xfrm flipV="1">
            <a:off x="3034143" y="2281636"/>
            <a:ext cx="2013656" cy="2862797"/>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Conector recto 11">
            <a:extLst>
              <a:ext uri="{FF2B5EF4-FFF2-40B4-BE49-F238E27FC236}">
                <a16:creationId xmlns:a16="http://schemas.microsoft.com/office/drawing/2014/main" id="{E4FE0B87-2D5D-A666-7DF1-71F573089A17}"/>
              </a:ext>
            </a:extLst>
          </p:cNvPr>
          <p:cNvCxnSpPr>
            <a:cxnSpLocks/>
          </p:cNvCxnSpPr>
          <p:nvPr/>
        </p:nvCxnSpPr>
        <p:spPr>
          <a:xfrm flipV="1">
            <a:off x="5047799" y="2143778"/>
            <a:ext cx="5447019" cy="142222"/>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2" name="Forma libre: forma 21">
            <a:extLst>
              <a:ext uri="{FF2B5EF4-FFF2-40B4-BE49-F238E27FC236}">
                <a16:creationId xmlns:a16="http://schemas.microsoft.com/office/drawing/2014/main" id="{48CF0090-4524-3B23-8526-42A60DE1D564}"/>
              </a:ext>
            </a:extLst>
          </p:cNvPr>
          <p:cNvSpPr/>
          <p:nvPr/>
        </p:nvSpPr>
        <p:spPr>
          <a:xfrm>
            <a:off x="3096491" y="1991046"/>
            <a:ext cx="7838586" cy="3183627"/>
          </a:xfrm>
          <a:custGeom>
            <a:avLst/>
            <a:gdLst>
              <a:gd name="connsiteX0" fmla="*/ 0 w 7838586"/>
              <a:gd name="connsiteY0" fmla="*/ 3183627 h 3183627"/>
              <a:gd name="connsiteX1" fmla="*/ 2556164 w 7838586"/>
              <a:gd name="connsiteY1" fmla="*/ 315736 h 3183627"/>
              <a:gd name="connsiteX2" fmla="*/ 7335982 w 7838586"/>
              <a:gd name="connsiteY2" fmla="*/ 45572 h 3183627"/>
              <a:gd name="connsiteX3" fmla="*/ 7460673 w 7838586"/>
              <a:gd name="connsiteY3" fmla="*/ 66354 h 3183627"/>
            </a:gdLst>
            <a:ahLst/>
            <a:cxnLst>
              <a:cxn ang="0">
                <a:pos x="connsiteX0" y="connsiteY0"/>
              </a:cxn>
              <a:cxn ang="0">
                <a:pos x="connsiteX1" y="connsiteY1"/>
              </a:cxn>
              <a:cxn ang="0">
                <a:pos x="connsiteX2" y="connsiteY2"/>
              </a:cxn>
              <a:cxn ang="0">
                <a:pos x="connsiteX3" y="connsiteY3"/>
              </a:cxn>
            </a:cxnLst>
            <a:rect l="l" t="t" r="r" b="b"/>
            <a:pathLst>
              <a:path w="7838586" h="3183627">
                <a:moveTo>
                  <a:pt x="0" y="3183627"/>
                </a:moveTo>
                <a:cubicBezTo>
                  <a:pt x="666750" y="2011186"/>
                  <a:pt x="1333500" y="838745"/>
                  <a:pt x="2556164" y="315736"/>
                </a:cubicBezTo>
                <a:cubicBezTo>
                  <a:pt x="3778828" y="-207273"/>
                  <a:pt x="6518564" y="87136"/>
                  <a:pt x="7335982" y="45572"/>
                </a:cubicBezTo>
                <a:cubicBezTo>
                  <a:pt x="8153400" y="4008"/>
                  <a:pt x="7807036" y="35181"/>
                  <a:pt x="7460673" y="66354"/>
                </a:cubicBezTo>
              </a:path>
            </a:pathLst>
          </a:custGeom>
          <a:noFill/>
          <a:ln w="57150">
            <a:solidFill>
              <a:schemeClr val="accent5"/>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1026" name="Picture 2" descr="Signo de interrogación rojo 3d - Descargar PNG/SVG transparente">
            <a:extLst>
              <a:ext uri="{FF2B5EF4-FFF2-40B4-BE49-F238E27FC236}">
                <a16:creationId xmlns:a16="http://schemas.microsoft.com/office/drawing/2014/main" id="{4010BC20-EC5C-A24F-BDDE-5520E7CF8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799" y="1294285"/>
            <a:ext cx="3850148" cy="385014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22">
            <a:extLst>
              <a:ext uri="{FF2B5EF4-FFF2-40B4-BE49-F238E27FC236}">
                <a16:creationId xmlns:a16="http://schemas.microsoft.com/office/drawing/2014/main" id="{120AA5CC-7920-699F-9DF2-B709CA9369B5}"/>
              </a:ext>
            </a:extLst>
          </p:cNvPr>
          <p:cNvCxnSpPr>
            <a:cxnSpLocks/>
          </p:cNvCxnSpPr>
          <p:nvPr/>
        </p:nvCxnSpPr>
        <p:spPr>
          <a:xfrm flipV="1">
            <a:off x="3034143" y="2439483"/>
            <a:ext cx="2013656" cy="270495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pic>
        <p:nvPicPr>
          <p:cNvPr id="4" name="Imagen 3">
            <a:extLst>
              <a:ext uri="{FF2B5EF4-FFF2-40B4-BE49-F238E27FC236}">
                <a16:creationId xmlns:a16="http://schemas.microsoft.com/office/drawing/2014/main" id="{0B765BCB-BA0D-1BAA-D0FB-B3F4293FB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23784">
            <a:off x="2790165" y="5893892"/>
            <a:ext cx="965971" cy="681862"/>
          </a:xfrm>
          <a:prstGeom prst="rect">
            <a:avLst/>
          </a:prstGeom>
        </p:spPr>
      </p:pic>
    </p:spTree>
    <p:extLst>
      <p:ext uri="{BB962C8B-B14F-4D97-AF65-F5344CB8AC3E}">
        <p14:creationId xmlns:p14="http://schemas.microsoft.com/office/powerpoint/2010/main" val="136088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AA0A-DD80-670F-EA59-B21E458BA0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17AAB7-D103-095C-9B16-9195C23536B1}"/>
              </a:ext>
            </a:extLst>
          </p:cNvPr>
          <p:cNvSpPr>
            <a:spLocks noGrp="1"/>
          </p:cNvSpPr>
          <p:nvPr>
            <p:ph type="ctrTitle"/>
          </p:nvPr>
        </p:nvSpPr>
        <p:spPr>
          <a:xfrm>
            <a:off x="1524000" y="1296707"/>
            <a:ext cx="9144000" cy="4264586"/>
          </a:xfrm>
        </p:spPr>
        <p:txBody>
          <a:bodyPr>
            <a:noAutofit/>
          </a:bodyPr>
          <a:lstStyle/>
          <a:p>
            <a:r>
              <a:rPr lang="es-ES" sz="7200" dirty="0">
                <a:latin typeface="Aharoni" panose="02010803020104030203" pitchFamily="2" charset="-79"/>
                <a:cs typeface="Aharoni" panose="02010803020104030203" pitchFamily="2" charset="-79"/>
              </a:rPr>
              <a:t>DIFERENTS HIPÒTESIS DE LA VISUALITZACIÓ DE L’APRENENTATGE</a:t>
            </a:r>
            <a:endParaRPr lang="ca-ES" sz="7200" dirty="0">
              <a:latin typeface="Aharoni" panose="02010803020104030203" pitchFamily="2" charset="-79"/>
              <a:cs typeface="Aharoni" panose="02010803020104030203" pitchFamily="2" charset="-79"/>
            </a:endParaRPr>
          </a:p>
        </p:txBody>
      </p:sp>
      <p:pic>
        <p:nvPicPr>
          <p:cNvPr id="6" name="Imagen 5" descr="Imagen que contiene Texto&#10;&#10;Descripción generada automáticamente">
            <a:extLst>
              <a:ext uri="{FF2B5EF4-FFF2-40B4-BE49-F238E27FC236}">
                <a16:creationId xmlns:a16="http://schemas.microsoft.com/office/drawing/2014/main" id="{AA156C9E-BC7C-4D79-ABE1-689D491B9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01" y="5671112"/>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9F81256E-AB0B-281D-7819-93C29B3A3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852" y="5671112"/>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4B245064-973A-85B4-6730-F29B6A70C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9823" y="5671112"/>
            <a:ext cx="5336971" cy="1778991"/>
          </a:xfrm>
          <a:prstGeom prst="rect">
            <a:avLst/>
          </a:prstGeom>
        </p:spPr>
      </p:pic>
      <p:pic>
        <p:nvPicPr>
          <p:cNvPr id="10" name="Imagen 9">
            <a:extLst>
              <a:ext uri="{FF2B5EF4-FFF2-40B4-BE49-F238E27FC236}">
                <a16:creationId xmlns:a16="http://schemas.microsoft.com/office/drawing/2014/main" id="{FCADDEB5-685A-1049-EE75-93BA1E50F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85620">
            <a:off x="10759029" y="4176600"/>
            <a:ext cx="939773" cy="663369"/>
          </a:xfrm>
          <a:prstGeom prst="rect">
            <a:avLst/>
          </a:prstGeom>
        </p:spPr>
      </p:pic>
    </p:spTree>
    <p:extLst>
      <p:ext uri="{BB962C8B-B14F-4D97-AF65-F5344CB8AC3E}">
        <p14:creationId xmlns:p14="http://schemas.microsoft.com/office/powerpoint/2010/main" val="3981259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B0F9E-81A4-7F09-F7CD-F9B2A930BC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C2275C-08C5-A9E8-F065-E97FAF2FE958}"/>
              </a:ext>
            </a:extLst>
          </p:cNvPr>
          <p:cNvSpPr>
            <a:spLocks noGrp="1"/>
          </p:cNvSpPr>
          <p:nvPr>
            <p:ph type="ctrTitle"/>
          </p:nvPr>
        </p:nvSpPr>
        <p:spPr>
          <a:xfrm>
            <a:off x="4683269" y="201543"/>
            <a:ext cx="2825461" cy="781458"/>
          </a:xfrm>
        </p:spPr>
        <p:txBody>
          <a:bodyPr>
            <a:noAutofit/>
          </a:bodyPr>
          <a:lstStyle/>
          <a:p>
            <a:r>
              <a:rPr lang="es-ES" sz="4800" dirty="0">
                <a:latin typeface="Aharoni" panose="02010803020104030203" pitchFamily="2" charset="-79"/>
                <a:cs typeface="Aharoni" panose="02010803020104030203" pitchFamily="2" charset="-79"/>
              </a:rPr>
              <a:t>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17771F9F-5EDF-E1ED-43D8-05097899121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972EA776-CDA5-1636-9874-FAECFF9F8493}"/>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DA7A2E16-72DC-9171-80DC-0AEBE5C39BE0}"/>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E05047F9-3D00-0285-1CA8-A14FDBFE19AA}"/>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DC38D9C0-6703-128E-F059-8B69C4241C09}"/>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FBE7B980-3C85-FD9C-7AE1-9BF0A768DC09}"/>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37D10A60-0B2F-0F26-054D-7EC5076474EB}"/>
              </a:ext>
            </a:extLst>
          </p:cNvPr>
          <p:cNvCxnSpPr/>
          <p:nvPr/>
        </p:nvCxnSpPr>
        <p:spPr>
          <a:xfrm flipV="1">
            <a:off x="3034144" y="1988337"/>
            <a:ext cx="7252856" cy="3235268"/>
          </a:xfrm>
          <a:prstGeom prst="line">
            <a:avLst/>
          </a:prstGeom>
          <a:ln w="76200">
            <a:solidFill>
              <a:schemeClr val="accent5">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3" name="Imagen 2" descr="Patrón de fondo&#10;&#10;Descripción generada automáticamente">
            <a:extLst>
              <a:ext uri="{FF2B5EF4-FFF2-40B4-BE49-F238E27FC236}">
                <a16:creationId xmlns:a16="http://schemas.microsoft.com/office/drawing/2014/main" id="{21A51743-9EC0-2021-CC32-F832D178E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4464627"/>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72FC93D6-4923-3237-F800-BF42F499F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6514687"/>
            <a:ext cx="1324685" cy="8151909"/>
          </a:xfrm>
          <a:prstGeom prst="rect">
            <a:avLst/>
          </a:prstGeom>
        </p:spPr>
      </p:pic>
    </p:spTree>
    <p:extLst>
      <p:ext uri="{BB962C8B-B14F-4D97-AF65-F5344CB8AC3E}">
        <p14:creationId xmlns:p14="http://schemas.microsoft.com/office/powerpoint/2010/main" val="3905414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567-A56E-B416-CD7F-23F97096F4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144D5A7-5B97-CF0E-F31D-DDA19A60B47F}"/>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PARCIALMENT 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6F9E709-48A9-BED8-A4AE-EAF35EE443B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D008A1C1-1DF8-7044-B081-24EB01E10F2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A1FFE25C-9F1A-367E-0E70-AF50BCB830C1}"/>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F76E774C-52D9-45E6-B585-A0327D0DA315}"/>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6FE12D1-6A21-4785-1CDC-5D3879636C25}"/>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4E2061E9-8B6D-6678-C724-285E7DA03142}"/>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CE9A58DA-7CA4-17A3-79AA-047AD28D832B}"/>
              </a:ext>
            </a:extLst>
          </p:cNvPr>
          <p:cNvCxnSpPr>
            <a:cxnSpLocks/>
          </p:cNvCxnSpPr>
          <p:nvPr/>
        </p:nvCxnSpPr>
        <p:spPr>
          <a:xfrm flipV="1">
            <a:off x="3034144" y="2342280"/>
            <a:ext cx="3061855" cy="2881325"/>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EB5C3B74-0044-F117-7557-29A716311522}"/>
              </a:ext>
            </a:extLst>
          </p:cNvPr>
          <p:cNvCxnSpPr>
            <a:cxnSpLocks/>
          </p:cNvCxnSpPr>
          <p:nvPr/>
        </p:nvCxnSpPr>
        <p:spPr>
          <a:xfrm flipV="1">
            <a:off x="6095999" y="2286000"/>
            <a:ext cx="4398819" cy="56280"/>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3" name="Imagen 2" descr="Patrón de fondo&#10;&#10;Descripción generada automáticamente">
            <a:extLst>
              <a:ext uri="{FF2B5EF4-FFF2-40B4-BE49-F238E27FC236}">
                <a16:creationId xmlns:a16="http://schemas.microsoft.com/office/drawing/2014/main" id="{CDA63953-C332-EEAA-7110-D1DD6DE87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4845627"/>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6B430448-C1B1-4E1B-6FDE-CB6C20E4F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6133687"/>
            <a:ext cx="1324685" cy="8151909"/>
          </a:xfrm>
          <a:prstGeom prst="rect">
            <a:avLst/>
          </a:prstGeom>
        </p:spPr>
      </p:pic>
    </p:spTree>
    <p:extLst>
      <p:ext uri="{BB962C8B-B14F-4D97-AF65-F5344CB8AC3E}">
        <p14:creationId xmlns:p14="http://schemas.microsoft.com/office/powerpoint/2010/main" val="4044125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22A38-BF04-CD20-5F73-4A4A2A4975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E9518C-B8C1-F295-4263-F151AF30F08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2805C2D-A746-FD2B-FC8E-0E612324A6DD}"/>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AC6272B-3056-C5AA-0BBB-538D8839920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559F77F2-D9E0-B32B-A58E-4E6622E82145}"/>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F0C1F68-EC6F-559E-9F7B-F7C03AB9317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7696BD00-3289-DA05-7789-A21551E8D6EC}"/>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400FA72-0F52-E66C-C2AB-768D41054EFD}"/>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EA7E866E-7636-A5F9-DB4E-2A557E2F48EA}"/>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4" name="Imagen 3" descr="Patrón de fondo&#10;&#10;Descripción generada automáticamente">
            <a:extLst>
              <a:ext uri="{FF2B5EF4-FFF2-40B4-BE49-F238E27FC236}">
                <a16:creationId xmlns:a16="http://schemas.microsoft.com/office/drawing/2014/main" id="{3B05450E-BD75-68BB-DE65-D2B4918A2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5607627"/>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459A757C-A977-5250-7E7F-36982C796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5371687"/>
            <a:ext cx="1324685" cy="8151909"/>
          </a:xfrm>
          <a:prstGeom prst="rect">
            <a:avLst/>
          </a:prstGeom>
        </p:spPr>
      </p:pic>
    </p:spTree>
    <p:extLst>
      <p:ext uri="{BB962C8B-B14F-4D97-AF65-F5344CB8AC3E}">
        <p14:creationId xmlns:p14="http://schemas.microsoft.com/office/powerpoint/2010/main" val="3252679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3A840-A2A7-119A-2926-BDB7A6516F1B}"/>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B9B6B2EA-E0F6-EA2B-35B4-C49ABAA795A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913499F-03DC-685F-5B5B-EA39B1403BC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A72C267B-F203-8CB5-79CD-927E0FE9A8E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73BC937B-7F9A-7465-E128-671519E3C486}"/>
              </a:ext>
            </a:extLst>
          </p:cNvPr>
          <p:cNvSpPr>
            <a:spLocks noGrp="1"/>
          </p:cNvSpPr>
          <p:nvPr>
            <p:ph type="ctrTitle"/>
          </p:nvPr>
        </p:nvSpPr>
        <p:spPr>
          <a:xfrm>
            <a:off x="2907722" y="1251026"/>
            <a:ext cx="8472055" cy="2984348"/>
          </a:xfrm>
        </p:spPr>
        <p:txBody>
          <a:bodyPr>
            <a:noAutofit/>
          </a:bodyPr>
          <a:lstStyle/>
          <a:p>
            <a:r>
              <a:rPr lang="es-ES" sz="9600" dirty="0">
                <a:latin typeface="Aharoni" panose="02010803020104030203" pitchFamily="2" charset="-79"/>
                <a:cs typeface="Aharoni" panose="02010803020104030203" pitchFamily="2" charset="-79"/>
              </a:rPr>
              <a:t>LA NOSTRA HIPÒTESI</a:t>
            </a:r>
            <a:endParaRPr lang="ca-ES" sz="96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879A2457-1D28-0267-377B-A815B05385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09033">
            <a:off x="2994173" y="3894443"/>
            <a:ext cx="965971" cy="681862"/>
          </a:xfrm>
          <a:prstGeom prst="rect">
            <a:avLst/>
          </a:prstGeom>
        </p:spPr>
      </p:pic>
      <p:pic>
        <p:nvPicPr>
          <p:cNvPr id="9" name="Imagen 8" descr="Patrón de fondo&#10;&#10;Descripción generada automáticamente">
            <a:extLst>
              <a:ext uri="{FF2B5EF4-FFF2-40B4-BE49-F238E27FC236}">
                <a16:creationId xmlns:a16="http://schemas.microsoft.com/office/drawing/2014/main" id="{B8B398EF-5F26-F144-7243-9E995D01F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2578" y="5321877"/>
            <a:ext cx="1324685" cy="8151909"/>
          </a:xfrm>
          <a:prstGeom prst="rect">
            <a:avLst/>
          </a:prstGeom>
        </p:spPr>
      </p:pic>
      <p:pic>
        <p:nvPicPr>
          <p:cNvPr id="10" name="Imagen 9" descr="Patrón de fondo&#10;&#10;Descripción generada automáticamente">
            <a:extLst>
              <a:ext uri="{FF2B5EF4-FFF2-40B4-BE49-F238E27FC236}">
                <a16:creationId xmlns:a16="http://schemas.microsoft.com/office/drawing/2014/main" id="{0C686BA0-5CE0-246A-E2B3-B355A15CE2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1872577" y="-5657437"/>
            <a:ext cx="1324685" cy="8151909"/>
          </a:xfrm>
          <a:prstGeom prst="rect">
            <a:avLst/>
          </a:prstGeom>
        </p:spPr>
      </p:pic>
    </p:spTree>
    <p:extLst>
      <p:ext uri="{BB962C8B-B14F-4D97-AF65-F5344CB8AC3E}">
        <p14:creationId xmlns:p14="http://schemas.microsoft.com/office/powerpoint/2010/main" val="209352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513A9-0297-65E5-5F5E-7E4AEA4705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76CBE97-D655-C0CF-69A4-222846E4E0A4}"/>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1BB7359-C6B5-437F-EF37-C14A93118A45}"/>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73E1E398-3CB9-2C41-FA9C-49E9E3CF381F}"/>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Imagen 3">
            <a:extLst>
              <a:ext uri="{FF2B5EF4-FFF2-40B4-BE49-F238E27FC236}">
                <a16:creationId xmlns:a16="http://schemas.microsoft.com/office/drawing/2014/main" id="{6756E1EE-318C-765E-412E-E978EC24F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697949">
            <a:off x="5509929" y="5358690"/>
            <a:ext cx="965971" cy="681862"/>
          </a:xfrm>
          <a:prstGeom prst="rect">
            <a:avLst/>
          </a:prstGeom>
        </p:spPr>
      </p:pic>
      <p:pic>
        <p:nvPicPr>
          <p:cNvPr id="6" name="Imagen 8" descr="Patrón de fondo&#10;&#10;Descripción generada automáticamente">
            <a:extLst>
              <a:ext uri="{FF2B5EF4-FFF2-40B4-BE49-F238E27FC236}">
                <a16:creationId xmlns:a16="http://schemas.microsoft.com/office/drawing/2014/main" id="{D2B94523-51CB-02D7-3690-18C1974271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7" name="Imagen 9" descr="Patrón de fondo&#10;&#10;Descripción generada automáticamente">
            <a:extLst>
              <a:ext uri="{FF2B5EF4-FFF2-40B4-BE49-F238E27FC236}">
                <a16:creationId xmlns:a16="http://schemas.microsoft.com/office/drawing/2014/main" id="{787F9801-2FA3-015A-A6B1-5BE457FD4C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2290508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D60D2-D490-DB8F-E5C5-AAE021EBA1CA}"/>
            </a:ext>
          </a:extLst>
        </p:cNvPr>
        <p:cNvGrpSpPr/>
        <p:nvPr/>
      </p:nvGrpSpPr>
      <p:grpSpPr>
        <a:xfrm>
          <a:off x="0" y="0"/>
          <a:ext cx="0" cy="0"/>
          <a:chOff x="0" y="0"/>
          <a:chExt cx="0" cy="0"/>
        </a:xfrm>
      </p:grpSpPr>
      <p:pic>
        <p:nvPicPr>
          <p:cNvPr id="9" name="Imagen 8" descr="Gráfico&#10;&#10;Descripción generada automáticamente">
            <a:extLst>
              <a:ext uri="{FF2B5EF4-FFF2-40B4-BE49-F238E27FC236}">
                <a16:creationId xmlns:a16="http://schemas.microsoft.com/office/drawing/2014/main" id="{2B67AD95-55F1-1B3A-C19C-AAA03EAFDBC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0" name="Imagen 9" descr="Gráfico&#10;&#10;Descripción generada automáticamente">
            <a:extLst>
              <a:ext uri="{FF2B5EF4-FFF2-40B4-BE49-F238E27FC236}">
                <a16:creationId xmlns:a16="http://schemas.microsoft.com/office/drawing/2014/main" id="{7298DD24-860B-0545-5522-C12A3066F438}"/>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1" name="Imagen 10" descr="Gráfico&#10;&#10;Descripción generada automáticamente">
            <a:extLst>
              <a:ext uri="{FF2B5EF4-FFF2-40B4-BE49-F238E27FC236}">
                <a16:creationId xmlns:a16="http://schemas.microsoft.com/office/drawing/2014/main" id="{A0A9830A-233A-EC0B-309D-F755A8835BEB}"/>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pic>
        <p:nvPicPr>
          <p:cNvPr id="4" name="Imagen 3" descr="Patrón de fondo&#10;&#10;Descripción generada automáticamente">
            <a:extLst>
              <a:ext uri="{FF2B5EF4-FFF2-40B4-BE49-F238E27FC236}">
                <a16:creationId xmlns:a16="http://schemas.microsoft.com/office/drawing/2014/main" id="{592A6DB1-F4ED-C38D-4EB5-E82D3630C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517973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17E53EF8-28A9-8BE4-1E6A-F761DB32F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6313268"/>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E764EECC-BD92-6C7E-E128-E920D6DCC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1083" y="5987859"/>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7E297B47-C480-FBD1-D7DA-01435473E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7271083" y="-5505147"/>
            <a:ext cx="1324685" cy="8151909"/>
          </a:xfrm>
          <a:prstGeom prst="rect">
            <a:avLst/>
          </a:prstGeom>
        </p:spPr>
      </p:pic>
      <p:pic>
        <p:nvPicPr>
          <p:cNvPr id="8" name="Imagen 7">
            <a:extLst>
              <a:ext uri="{FF2B5EF4-FFF2-40B4-BE49-F238E27FC236}">
                <a16:creationId xmlns:a16="http://schemas.microsoft.com/office/drawing/2014/main" id="{16B73CA3-6C0B-D6A5-04E8-C530E5B2A7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78762">
            <a:off x="10451309" y="1814891"/>
            <a:ext cx="1353476" cy="955395"/>
          </a:xfrm>
          <a:prstGeom prst="rect">
            <a:avLst/>
          </a:prstGeom>
        </p:spPr>
      </p:pic>
      <p:sp>
        <p:nvSpPr>
          <p:cNvPr id="2" name="Título 1">
            <a:extLst>
              <a:ext uri="{FF2B5EF4-FFF2-40B4-BE49-F238E27FC236}">
                <a16:creationId xmlns:a16="http://schemas.microsoft.com/office/drawing/2014/main" id="{35D54D73-1B70-0DFC-0754-D484E3E58004}"/>
              </a:ext>
            </a:extLst>
          </p:cNvPr>
          <p:cNvSpPr>
            <a:spLocks noGrp="1"/>
          </p:cNvSpPr>
          <p:nvPr>
            <p:ph type="ctrTitle"/>
          </p:nvPr>
        </p:nvSpPr>
        <p:spPr>
          <a:xfrm>
            <a:off x="1063951" y="2746534"/>
            <a:ext cx="10064097" cy="1364931"/>
          </a:xfrm>
        </p:spPr>
        <p:txBody>
          <a:bodyPr>
            <a:noAutofit/>
          </a:bodyPr>
          <a:lstStyle/>
          <a:p>
            <a:r>
              <a:rPr lang="es-ES" sz="7200" dirty="0">
                <a:latin typeface="Aharoni" panose="02010803020104030203" pitchFamily="2" charset="-79"/>
                <a:cs typeface="Aharoni" panose="02010803020104030203" pitchFamily="2" charset="-79"/>
              </a:rPr>
              <a:t>COM FUNCIONA LA IA </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29917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A51E-00DF-F85F-1274-DCB8DBAAE77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99B0DB4-E8FB-034B-056C-7344A8C54A69}"/>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RECOL·LECCIÓ DE LES DADES</a:t>
            </a:r>
            <a:endParaRPr lang="ca-ES" sz="8800" dirty="0">
              <a:latin typeface="Aharoni" panose="02010803020104030203" pitchFamily="2" charset="-79"/>
              <a:cs typeface="Aharoni" panose="02010803020104030203" pitchFamily="2" charset="-79"/>
            </a:endParaRPr>
          </a:p>
        </p:txBody>
      </p:sp>
      <p:grpSp>
        <p:nvGrpSpPr>
          <p:cNvPr id="6" name="Grupo 5">
            <a:extLst>
              <a:ext uri="{FF2B5EF4-FFF2-40B4-BE49-F238E27FC236}">
                <a16:creationId xmlns:a16="http://schemas.microsoft.com/office/drawing/2014/main" id="{926A0555-E305-3494-AD33-50212D290BAC}"/>
              </a:ext>
            </a:extLst>
          </p:cNvPr>
          <p:cNvGrpSpPr/>
          <p:nvPr/>
        </p:nvGrpSpPr>
        <p:grpSpPr>
          <a:xfrm>
            <a:off x="-666551" y="5079009"/>
            <a:ext cx="15998095" cy="1778991"/>
            <a:chOff x="-666551" y="5079009"/>
            <a:chExt cx="15998095" cy="1778991"/>
          </a:xfrm>
        </p:grpSpPr>
        <p:pic>
          <p:nvPicPr>
            <p:cNvPr id="3" name="Imagen 2" descr="Imagen que contiene Texto&#10;&#10;Descripción generada automáticamente">
              <a:extLst>
                <a:ext uri="{FF2B5EF4-FFF2-40B4-BE49-F238E27FC236}">
                  <a16:creationId xmlns:a16="http://schemas.microsoft.com/office/drawing/2014/main" id="{9AF2ADC2-A7E9-FB70-C642-9AAFA6AC8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4" name="Imagen 3" descr="Imagen que contiene Texto&#10;&#10;Descripción generada automáticamente">
              <a:extLst>
                <a:ext uri="{FF2B5EF4-FFF2-40B4-BE49-F238E27FC236}">
                  <a16:creationId xmlns:a16="http://schemas.microsoft.com/office/drawing/2014/main" id="{7E229177-79A9-9836-8E7B-2C0786ADA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5" name="Imagen 4" descr="Imagen que contiene Texto&#10;&#10;Descripción generada automáticamente">
              <a:extLst>
                <a:ext uri="{FF2B5EF4-FFF2-40B4-BE49-F238E27FC236}">
                  <a16:creationId xmlns:a16="http://schemas.microsoft.com/office/drawing/2014/main" id="{CD7EC316-00BE-0308-2268-351067A24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8" name="Imagen 7">
            <a:extLst>
              <a:ext uri="{FF2B5EF4-FFF2-40B4-BE49-F238E27FC236}">
                <a16:creationId xmlns:a16="http://schemas.microsoft.com/office/drawing/2014/main" id="{CCB4D02D-64A3-EBAC-C4CD-886C2B2C80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8925">
            <a:off x="7432804" y="896452"/>
            <a:ext cx="965971" cy="681862"/>
          </a:xfrm>
          <a:prstGeom prst="rect">
            <a:avLst/>
          </a:prstGeom>
        </p:spPr>
      </p:pic>
    </p:spTree>
    <p:extLst>
      <p:ext uri="{BB962C8B-B14F-4D97-AF65-F5344CB8AC3E}">
        <p14:creationId xmlns:p14="http://schemas.microsoft.com/office/powerpoint/2010/main" val="2662446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F2EF-213A-32D8-644E-3B5FF98CB2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021A27-92A7-2D60-F2E6-B0E151782DA3}"/>
              </a:ext>
            </a:extLst>
          </p:cNvPr>
          <p:cNvSpPr>
            <a:spLocks noGrp="1"/>
          </p:cNvSpPr>
          <p:nvPr>
            <p:ph type="ctrTitle"/>
          </p:nvPr>
        </p:nvSpPr>
        <p:spPr>
          <a:xfrm>
            <a:off x="1111954" y="103083"/>
            <a:ext cx="9968089" cy="1093990"/>
          </a:xfrm>
        </p:spPr>
        <p:txBody>
          <a:bodyPr>
            <a:noAutofit/>
          </a:bodyPr>
          <a:lstStyle/>
          <a:p>
            <a:r>
              <a:rPr lang="es-ES" sz="5400" dirty="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E11EBFAF-D8AB-B4F5-B1C5-9F8B35D2A0C2}"/>
              </a:ext>
            </a:extLst>
          </p:cNvPr>
          <p:cNvSpPr txBox="1"/>
          <p:nvPr/>
        </p:nvSpPr>
        <p:spPr>
          <a:xfrm>
            <a:off x="-28102" y="1829251"/>
            <a:ext cx="6396303" cy="1938992"/>
          </a:xfrm>
          <a:prstGeom prst="rect">
            <a:avLst/>
          </a:prstGeom>
          <a:noFill/>
        </p:spPr>
        <p:txBody>
          <a:bodyPr wrap="none" rtlCol="0">
            <a:spAutoFit/>
          </a:bodyPr>
          <a:lstStyle/>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3798</a:t>
            </a:r>
          </a:p>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6" name="CuadroTexto 5">
            <a:extLst>
              <a:ext uri="{FF2B5EF4-FFF2-40B4-BE49-F238E27FC236}">
                <a16:creationId xmlns:a16="http://schemas.microsoft.com/office/drawing/2014/main" id="{C5807755-7B11-6E6A-30BA-BBD02D5B19D1}"/>
              </a:ext>
            </a:extLst>
          </p:cNvPr>
          <p:cNvSpPr txBox="1"/>
          <p:nvPr/>
        </p:nvSpPr>
        <p:spPr>
          <a:xfrm>
            <a:off x="6485276" y="2170448"/>
            <a:ext cx="5289035"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2DC5A05F-BD96-4213-9EBB-C444DDBD6F1E}"/>
              </a:ext>
            </a:extLst>
          </p:cNvPr>
          <p:cNvSpPr/>
          <p:nvPr/>
        </p:nvSpPr>
        <p:spPr>
          <a:xfrm>
            <a:off x="4746975" y="1997562"/>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0C78618D-7992-484C-81C1-084A08A90524}"/>
              </a:ext>
            </a:extLst>
          </p:cNvPr>
          <p:cNvSpPr/>
          <p:nvPr/>
        </p:nvSpPr>
        <p:spPr>
          <a:xfrm rot="16200000">
            <a:off x="8779837" y="226512"/>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558E62BC-8FFD-37A4-842C-72FD191DEF28}"/>
              </a:ext>
            </a:extLst>
          </p:cNvPr>
          <p:cNvSpPr txBox="1"/>
          <p:nvPr/>
        </p:nvSpPr>
        <p:spPr>
          <a:xfrm>
            <a:off x="6763644" y="3436264"/>
            <a:ext cx="5177082" cy="1938992"/>
          </a:xfrm>
          <a:prstGeom prst="rect">
            <a:avLst/>
          </a:prstGeom>
          <a:noFill/>
        </p:spPr>
        <p:txBody>
          <a:bodyPr wrap="squar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pic>
        <p:nvPicPr>
          <p:cNvPr id="4" name="Imagen 3">
            <a:extLst>
              <a:ext uri="{FF2B5EF4-FFF2-40B4-BE49-F238E27FC236}">
                <a16:creationId xmlns:a16="http://schemas.microsoft.com/office/drawing/2014/main" id="{E317D111-492D-7094-1B24-2BF022A8B51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rot="19962996">
            <a:off x="2200014" y="4986551"/>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107266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641EC-303C-8910-AD58-52B3EA54E1E3}"/>
            </a:ext>
          </a:extLst>
        </p:cNvPr>
        <p:cNvGrpSpPr/>
        <p:nvPr/>
      </p:nvGrpSpPr>
      <p:grpSpPr>
        <a:xfrm>
          <a:off x="0" y="0"/>
          <a:ext cx="0" cy="0"/>
          <a:chOff x="0" y="0"/>
          <a:chExt cx="0" cy="0"/>
        </a:xfrm>
      </p:grpSpPr>
      <p:sp>
        <p:nvSpPr>
          <p:cNvPr id="15" name="Rectángulo: esquinas redondeadas 14">
            <a:extLst>
              <a:ext uri="{FF2B5EF4-FFF2-40B4-BE49-F238E27FC236}">
                <a16:creationId xmlns:a16="http://schemas.microsoft.com/office/drawing/2014/main" id="{D713EE05-6EBD-0C72-4731-2F737270E6D5}"/>
              </a:ext>
            </a:extLst>
          </p:cNvPr>
          <p:cNvSpPr/>
          <p:nvPr/>
        </p:nvSpPr>
        <p:spPr>
          <a:xfrm>
            <a:off x="7608711" y="4822994"/>
            <a:ext cx="4364656" cy="1718917"/>
          </a:xfrm>
          <a:prstGeom prst="roundRect">
            <a:avLst/>
          </a:prstGeom>
          <a:solidFill>
            <a:schemeClr val="accent6">
              <a:lumMod val="40000"/>
              <a:lumOff val="60000"/>
            </a:schemeClr>
          </a:solid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CuadroTexto 5">
            <a:extLst>
              <a:ext uri="{FF2B5EF4-FFF2-40B4-BE49-F238E27FC236}">
                <a16:creationId xmlns:a16="http://schemas.microsoft.com/office/drawing/2014/main" id="{99BEECA3-84CF-B1EA-6037-6073EC7C7778}"/>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F18D66BD-57FE-7A9A-97E6-6CF9DA4EDD78}"/>
              </a:ext>
            </a:extLst>
          </p:cNvPr>
          <p:cNvSpPr/>
          <p:nvPr/>
        </p:nvSpPr>
        <p:spPr>
          <a:xfrm>
            <a:off x="6568769" y="2152778"/>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4CEBF292-5B6B-B0E9-680C-AAAD6DF00EA9}"/>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8694C60C-088E-1698-5E85-5955A7162B44}"/>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3" name="CuadroTexto 2">
            <a:extLst>
              <a:ext uri="{FF2B5EF4-FFF2-40B4-BE49-F238E27FC236}">
                <a16:creationId xmlns:a16="http://schemas.microsoft.com/office/drawing/2014/main" id="{C861595F-609A-0520-2A11-1CE3923409DB}"/>
              </a:ext>
            </a:extLst>
          </p:cNvPr>
          <p:cNvSpPr txBox="1"/>
          <p:nvPr/>
        </p:nvSpPr>
        <p:spPr>
          <a:xfrm>
            <a:off x="8789784" y="2792929"/>
            <a:ext cx="2777068" cy="1200329"/>
          </a:xfrm>
          <a:prstGeom prst="rect">
            <a:avLst/>
          </a:prstGeom>
          <a:noFill/>
        </p:spPr>
        <p:txBody>
          <a:bodyPr wrap="square" rtlCol="0">
            <a:spAutoFit/>
          </a:bodyPr>
          <a:lstStyle/>
          <a:p>
            <a:pPr algn="ctr"/>
            <a:r>
              <a:rPr lang="es-ES" sz="2400" b="1" dirty="0"/>
              <a:t>XARXES NEURONALS ANALITZADES</a:t>
            </a:r>
            <a:endParaRPr lang="ca-ES" sz="2400" dirty="0"/>
          </a:p>
        </p:txBody>
      </p:sp>
      <p:sp>
        <p:nvSpPr>
          <p:cNvPr id="4" name="CuadroTexto 3">
            <a:extLst>
              <a:ext uri="{FF2B5EF4-FFF2-40B4-BE49-F238E27FC236}">
                <a16:creationId xmlns:a16="http://schemas.microsoft.com/office/drawing/2014/main" id="{D8FCF9F1-9E4E-CBC0-7B49-DF83FD31B88C}"/>
              </a:ext>
            </a:extLst>
          </p:cNvPr>
          <p:cNvSpPr txBox="1"/>
          <p:nvPr/>
        </p:nvSpPr>
        <p:spPr>
          <a:xfrm>
            <a:off x="8146814" y="1991416"/>
            <a:ext cx="3849131" cy="830997"/>
          </a:xfrm>
          <a:prstGeom prst="rect">
            <a:avLst/>
          </a:prstGeom>
          <a:noFill/>
        </p:spPr>
        <p:txBody>
          <a:bodyPr wrap="none" rtlCol="0">
            <a:spAutoFit/>
          </a:bodyPr>
          <a:lstStyle/>
          <a:p>
            <a:r>
              <a:rPr lang="es-ES" sz="4800" b="1" dirty="0">
                <a:latin typeface="ADLaM Display" panose="02010000000000000000" pitchFamily="2" charset="0"/>
                <a:ea typeface="ADLaM Display" panose="02010000000000000000" pitchFamily="2" charset="0"/>
                <a:cs typeface="ADLaM Display" panose="02010000000000000000" pitchFamily="2" charset="0"/>
              </a:rPr>
              <a:t>+14.400.000</a:t>
            </a:r>
            <a:endParaRPr lang="ca-ES" sz="4800" b="1"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2" name="Imagen 11">
            <a:extLst>
              <a:ext uri="{FF2B5EF4-FFF2-40B4-BE49-F238E27FC236}">
                <a16:creationId xmlns:a16="http://schemas.microsoft.com/office/drawing/2014/main" id="{A506CB93-B13A-DD85-C1CF-188BE642378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a:off x="7991214" y="5137583"/>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
        <p:nvSpPr>
          <p:cNvPr id="13" name="CuadroTexto 12">
            <a:extLst>
              <a:ext uri="{FF2B5EF4-FFF2-40B4-BE49-F238E27FC236}">
                <a16:creationId xmlns:a16="http://schemas.microsoft.com/office/drawing/2014/main" id="{E77C7E05-E0DD-22B3-E828-CE0B7F5503EA}"/>
              </a:ext>
            </a:extLst>
          </p:cNvPr>
          <p:cNvSpPr txBox="1"/>
          <p:nvPr/>
        </p:nvSpPr>
        <p:spPr>
          <a:xfrm>
            <a:off x="9416624" y="4862508"/>
            <a:ext cx="620889" cy="1569660"/>
          </a:xfrm>
          <a:prstGeom prst="rect">
            <a:avLst/>
          </a:prstGeom>
          <a:noFill/>
        </p:spPr>
        <p:txBody>
          <a:bodyPr wrap="square" rtlCol="0">
            <a:spAutoFit/>
          </a:bodyPr>
          <a:lstStyle/>
          <a:p>
            <a:r>
              <a:rPr lang="es-ES" sz="9600" dirty="0">
                <a:latin typeface="ADLaM Display" panose="02010000000000000000" pitchFamily="2" charset="0"/>
                <a:ea typeface="ADLaM Display" panose="02010000000000000000" pitchFamily="2" charset="0"/>
                <a:cs typeface="ADLaM Display" panose="02010000000000000000" pitchFamily="2" charset="0"/>
              </a:rPr>
              <a:t>=</a:t>
            </a:r>
            <a:endParaRPr lang="ca-ES" sz="96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26" name="Picture 2" descr="Neural network Generic color lineal-color icon">
            <a:extLst>
              <a:ext uri="{FF2B5EF4-FFF2-40B4-BE49-F238E27FC236}">
                <a16:creationId xmlns:a16="http://schemas.microsoft.com/office/drawing/2014/main" id="{70A75894-96E4-3F02-B329-EF4324C19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1598" y="4942034"/>
            <a:ext cx="1456267" cy="145626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ector recto de flecha 16">
            <a:extLst>
              <a:ext uri="{FF2B5EF4-FFF2-40B4-BE49-F238E27FC236}">
                <a16:creationId xmlns:a16="http://schemas.microsoft.com/office/drawing/2014/main" id="{AC7A1329-2583-AE98-DB5C-95CB3CE5ADC9}"/>
              </a:ext>
            </a:extLst>
          </p:cNvPr>
          <p:cNvCxnSpPr>
            <a:cxnSpLocks/>
            <a:stCxn id="3" idx="2"/>
          </p:cNvCxnSpPr>
          <p:nvPr/>
        </p:nvCxnSpPr>
        <p:spPr>
          <a:xfrm>
            <a:off x="10178318" y="3993258"/>
            <a:ext cx="0" cy="702920"/>
          </a:xfrm>
          <a:prstGeom prst="straightConnector1">
            <a:avLst/>
          </a:prstGeom>
          <a:ln w="5715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 name="Título 1">
            <a:extLst>
              <a:ext uri="{FF2B5EF4-FFF2-40B4-BE49-F238E27FC236}">
                <a16:creationId xmlns:a16="http://schemas.microsoft.com/office/drawing/2014/main" id="{7D02C1F8-3CE0-84F7-5796-46569935EFD6}"/>
              </a:ext>
            </a:extLst>
          </p:cNvPr>
          <p:cNvSpPr txBox="1">
            <a:spLocks/>
          </p:cNvSpPr>
          <p:nvPr/>
        </p:nvSpPr>
        <p:spPr>
          <a:xfrm>
            <a:off x="1111954" y="103083"/>
            <a:ext cx="9968089" cy="10939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540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150935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8C1B-DE92-FB67-2888-1796E72F7FE8}"/>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CAF7F99D-6FEB-86F9-7370-9F81D1A5BB2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86B9F1B1-48D2-9D5F-926B-4991F46A843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BFA1CD25-C7FA-A589-5095-C6E31B698DE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67BE6991-D7D7-7291-DFB1-1EB8521D027C}"/>
              </a:ext>
            </a:extLst>
          </p:cNvPr>
          <p:cNvSpPr>
            <a:spLocks noGrp="1"/>
          </p:cNvSpPr>
          <p:nvPr>
            <p:ph type="ctrTitle"/>
          </p:nvPr>
        </p:nvSpPr>
        <p:spPr>
          <a:xfrm>
            <a:off x="1111955" y="1716943"/>
            <a:ext cx="9968089" cy="2814513"/>
          </a:xfrm>
        </p:spPr>
        <p:txBody>
          <a:bodyPr>
            <a:noAutofit/>
          </a:bodyPr>
          <a:lstStyle/>
          <a:p>
            <a:r>
              <a:rPr lang="es-ES" sz="8800" dirty="0">
                <a:latin typeface="Aharoni" panose="02010803020104030203" pitchFamily="2" charset="-79"/>
                <a:cs typeface="Aharoni" panose="02010803020104030203" pitchFamily="2" charset="-79"/>
              </a:rPr>
              <a:t>ANÀLISI DE LES DADES</a:t>
            </a:r>
            <a:endParaRPr lang="ca-ES" sz="8800" dirty="0">
              <a:latin typeface="Aharoni" panose="02010803020104030203" pitchFamily="2" charset="-79"/>
              <a:cs typeface="Aharoni" panose="02010803020104030203" pitchFamily="2" charset="-79"/>
            </a:endParaRPr>
          </a:p>
        </p:txBody>
      </p:sp>
      <p:pic>
        <p:nvPicPr>
          <p:cNvPr id="7" name="Imagen 6">
            <a:extLst>
              <a:ext uri="{FF2B5EF4-FFF2-40B4-BE49-F238E27FC236}">
                <a16:creationId xmlns:a16="http://schemas.microsoft.com/office/drawing/2014/main" id="{A2BCEDE5-0909-DEB9-7BC8-D12CAC4A2FD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2000"/>
                    </a14:imgEffect>
                  </a14:imgLayer>
                </a14:imgProps>
              </a:ext>
              <a:ext uri="{28A0092B-C50C-407E-A947-70E740481C1C}">
                <a14:useLocalDpi xmlns:a14="http://schemas.microsoft.com/office/drawing/2010/main" val="0"/>
              </a:ext>
            </a:extLst>
          </a:blip>
          <a:stretch>
            <a:fillRect/>
          </a:stretch>
        </p:blipFill>
        <p:spPr>
          <a:xfrm rot="2786141">
            <a:off x="9041883" y="4905082"/>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pic>
        <p:nvPicPr>
          <p:cNvPr id="6" name="Imagen 5" descr="Patrón de fondo&#10;&#10;Descripción generada automáticamente">
            <a:extLst>
              <a:ext uri="{FF2B5EF4-FFF2-40B4-BE49-F238E27FC236}">
                <a16:creationId xmlns:a16="http://schemas.microsoft.com/office/drawing/2014/main" id="{56A6BA67-7A4D-81CB-C00F-73877124D8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2578" y="4038509"/>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C6C333B4-458C-D7B2-6384-4950CF72EF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872577" y="-6940805"/>
            <a:ext cx="1324685" cy="8151909"/>
          </a:xfrm>
          <a:prstGeom prst="rect">
            <a:avLst/>
          </a:prstGeom>
        </p:spPr>
      </p:pic>
    </p:spTree>
    <p:extLst>
      <p:ext uri="{BB962C8B-B14F-4D97-AF65-F5344CB8AC3E}">
        <p14:creationId xmlns:p14="http://schemas.microsoft.com/office/powerpoint/2010/main" val="2763123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7E930-0867-267D-4970-F19CCB68E5B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45FB06-F14C-7CDC-557D-857089E646B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81508EC8-9BD5-2A03-A1C6-D724A47BAFE0}"/>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2316295" y="2259036"/>
            <a:ext cx="8763749" cy="2922704"/>
          </a:xfrm>
          <a:prstGeom prst="rect">
            <a:avLst/>
          </a:prstGeom>
        </p:spPr>
      </p:pic>
      <p:sp>
        <p:nvSpPr>
          <p:cNvPr id="11" name="Rectángulo: esquinas redondeadas 10">
            <a:extLst>
              <a:ext uri="{FF2B5EF4-FFF2-40B4-BE49-F238E27FC236}">
                <a16:creationId xmlns:a16="http://schemas.microsoft.com/office/drawing/2014/main" id="{D7D1940D-3E5D-56D9-683F-ECCA0E17A246}"/>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DCD620E7-081C-67DD-D0B0-1E167FCB92B0}"/>
              </a:ext>
            </a:extLst>
          </p:cNvPr>
          <p:cNvSpPr/>
          <p:nvPr/>
        </p:nvSpPr>
        <p:spPr>
          <a:xfrm>
            <a:off x="5030964" y="5410320"/>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3" name="Imagen 2" descr="Patrón de fondo&#10;&#10;Descripción generada automáticamente">
            <a:extLst>
              <a:ext uri="{FF2B5EF4-FFF2-40B4-BE49-F238E27FC236}">
                <a16:creationId xmlns:a16="http://schemas.microsoft.com/office/drawing/2014/main" id="{152AAEC0-038B-F88E-E28D-F5DCF2110D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12" y="5410320"/>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BF1401D5-EB0E-EA50-5680-C3FED610F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49611" y="-5568994"/>
            <a:ext cx="1324685" cy="8151909"/>
          </a:xfrm>
          <a:prstGeom prst="rect">
            <a:avLst/>
          </a:prstGeom>
        </p:spPr>
      </p:pic>
      <p:pic>
        <p:nvPicPr>
          <p:cNvPr id="5" name="Imagen 4">
            <a:extLst>
              <a:ext uri="{FF2B5EF4-FFF2-40B4-BE49-F238E27FC236}">
                <a16:creationId xmlns:a16="http://schemas.microsoft.com/office/drawing/2014/main" id="{D5090178-FD2D-F8B7-C455-111B41681E9D}"/>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2000"/>
                    </a14:imgEffect>
                  </a14:imgLayer>
                </a14:imgProps>
              </a:ext>
              <a:ext uri="{28A0092B-C50C-407E-A947-70E740481C1C}">
                <a14:useLocalDpi xmlns:a14="http://schemas.microsoft.com/office/drawing/2010/main" val="0"/>
              </a:ext>
            </a:extLst>
          </a:blip>
          <a:stretch>
            <a:fillRect/>
          </a:stretch>
        </p:blipFill>
        <p:spPr>
          <a:xfrm rot="1735152">
            <a:off x="10725818" y="1051380"/>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3639008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FBEF5-FE59-A5B3-E373-6A801095E9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905280-2619-FB7C-8ACE-9676D76666A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EC9FA64A-4470-7D72-2388-94208234D63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409D9CE-314C-B5C4-34F3-DABB5712A2BC}"/>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BEC3D2D4-5874-B272-34D4-2DBA0A0920E4}"/>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128D403-865B-A7F2-0480-B75A656FEF69}"/>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19CE59E-F6C6-902F-5935-FD74E2F03380}"/>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137C9FAD-3A59-F682-C885-0F82829EE304}"/>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C5383C0E-4FDA-39AA-6163-5D6FE4C35ACB}"/>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Imagen 5" descr="Patrón de fondo&#10;&#10;Descripción generada automáticamente">
            <a:extLst>
              <a:ext uri="{FF2B5EF4-FFF2-40B4-BE49-F238E27FC236}">
                <a16:creationId xmlns:a16="http://schemas.microsoft.com/office/drawing/2014/main" id="{DD93F6FE-38C2-1A92-25C1-4C1593036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12" y="4592175"/>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C6560903-9B89-0D8F-BCCC-04872A0CA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49611" y="-6387139"/>
            <a:ext cx="1324685" cy="8151909"/>
          </a:xfrm>
          <a:prstGeom prst="rect">
            <a:avLst/>
          </a:prstGeom>
        </p:spPr>
      </p:pic>
      <p:pic>
        <p:nvPicPr>
          <p:cNvPr id="8" name="Imagen 7">
            <a:extLst>
              <a:ext uri="{FF2B5EF4-FFF2-40B4-BE49-F238E27FC236}">
                <a16:creationId xmlns:a16="http://schemas.microsoft.com/office/drawing/2014/main" id="{F6899F05-5CF6-8A5E-F0E5-3BA217E1EB0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2000"/>
                    </a14:imgEffect>
                  </a14:imgLayer>
                </a14:imgProps>
              </a:ext>
              <a:ext uri="{28A0092B-C50C-407E-A947-70E740481C1C}">
                <a14:useLocalDpi xmlns:a14="http://schemas.microsoft.com/office/drawing/2010/main" val="0"/>
              </a:ext>
            </a:extLst>
          </a:blip>
          <a:stretch>
            <a:fillRect/>
          </a:stretch>
        </p:blipFill>
        <p:spPr>
          <a:xfrm rot="19879625">
            <a:off x="11142453" y="6027291"/>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2047937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FA27F-1F9F-0173-D067-1980F00CB9D3}"/>
            </a:ext>
          </a:extLst>
        </p:cNvPr>
        <p:cNvGrpSpPr/>
        <p:nvPr/>
      </p:nvGrpSpPr>
      <p:grpSpPr>
        <a:xfrm>
          <a:off x="0" y="0"/>
          <a:ext cx="0" cy="0"/>
          <a:chOff x="0" y="0"/>
          <a:chExt cx="0" cy="0"/>
        </a:xfrm>
      </p:grpSpPr>
      <p:grpSp>
        <p:nvGrpSpPr>
          <p:cNvPr id="17" name="Grupo 16">
            <a:extLst>
              <a:ext uri="{FF2B5EF4-FFF2-40B4-BE49-F238E27FC236}">
                <a16:creationId xmlns:a16="http://schemas.microsoft.com/office/drawing/2014/main" id="{B93EC3F7-868C-7277-D65C-9AB86B99C2D6}"/>
              </a:ext>
            </a:extLst>
          </p:cNvPr>
          <p:cNvGrpSpPr/>
          <p:nvPr/>
        </p:nvGrpSpPr>
        <p:grpSpPr>
          <a:xfrm>
            <a:off x="-666551" y="6282160"/>
            <a:ext cx="15998095" cy="1778991"/>
            <a:chOff x="-666551" y="5079009"/>
            <a:chExt cx="15998095" cy="1778991"/>
          </a:xfrm>
        </p:grpSpPr>
        <p:pic>
          <p:nvPicPr>
            <p:cNvPr id="18" name="Imagen 17" descr="Imagen que contiene Texto&#10;&#10;Descripción generada automáticamente">
              <a:extLst>
                <a:ext uri="{FF2B5EF4-FFF2-40B4-BE49-F238E27FC236}">
                  <a16:creationId xmlns:a16="http://schemas.microsoft.com/office/drawing/2014/main" id="{B3031DB2-52F2-C087-A9A2-1664DF6A5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B991EDD4-9A07-5969-608C-C64DCDBF0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20" name="Imagen 19" descr="Imagen que contiene Texto&#10;&#10;Descripción generada automáticamente">
              <a:extLst>
                <a:ext uri="{FF2B5EF4-FFF2-40B4-BE49-F238E27FC236}">
                  <a16:creationId xmlns:a16="http://schemas.microsoft.com/office/drawing/2014/main" id="{D20AD0C1-8FF1-CCF2-5710-220A76F2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7" name="Imagen 6" descr="Interfaz de usuario gráfica, Aplicación, Correo electrónico&#10;&#10;Descripción generada automáticamente">
            <a:extLst>
              <a:ext uri="{FF2B5EF4-FFF2-40B4-BE49-F238E27FC236}">
                <a16:creationId xmlns:a16="http://schemas.microsoft.com/office/drawing/2014/main" id="{00A74243-2BAA-CD6D-5FCA-CC93BEB12633}"/>
              </a:ext>
            </a:extLst>
          </p:cNvPr>
          <p:cNvPicPr>
            <a:picLocks noChangeAspect="1"/>
          </p:cNvPicPr>
          <p:nvPr/>
        </p:nvPicPr>
        <p:blipFill>
          <a:blip r:embed="rId4">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6BC67649-D102-58AF-4216-C337487FC905}"/>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491FCAC2-81E1-0F85-ECCF-637A5EEA1055}"/>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92B067EF-DD0E-DB27-E73E-C17E03090649}"/>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Picture 2" descr="Signo de interrogación rojo 3d - Descargar PNG/SVG transparente">
            <a:extLst>
              <a:ext uri="{FF2B5EF4-FFF2-40B4-BE49-F238E27FC236}">
                <a16:creationId xmlns:a16="http://schemas.microsoft.com/office/drawing/2014/main" id="{E74A8ADA-093A-9BAD-AE0E-8639D63B3A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5510" y="2916936"/>
            <a:ext cx="1715433" cy="1715433"/>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a:extLst>
              <a:ext uri="{FF2B5EF4-FFF2-40B4-BE49-F238E27FC236}">
                <a16:creationId xmlns:a16="http://schemas.microsoft.com/office/drawing/2014/main" id="{EC3670EA-2D07-77C1-4EF2-EB3CAF3C4430}"/>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5" name="Imagen 4" descr="Patrón de fondo&#10;&#10;Descripción generada automáticamente">
            <a:extLst>
              <a:ext uri="{FF2B5EF4-FFF2-40B4-BE49-F238E27FC236}">
                <a16:creationId xmlns:a16="http://schemas.microsoft.com/office/drawing/2014/main" id="{58E44C2B-1080-FEC8-B070-50555C4BA1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1547" y="5410324"/>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35CACA42-4246-8520-5DFF-1A3034B349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0331546" y="-6082338"/>
            <a:ext cx="1324685" cy="8151909"/>
          </a:xfrm>
          <a:prstGeom prst="rect">
            <a:avLst/>
          </a:prstGeom>
        </p:spPr>
      </p:pic>
      <p:pic>
        <p:nvPicPr>
          <p:cNvPr id="10" name="Imagen 9">
            <a:extLst>
              <a:ext uri="{FF2B5EF4-FFF2-40B4-BE49-F238E27FC236}">
                <a16:creationId xmlns:a16="http://schemas.microsoft.com/office/drawing/2014/main" id="{C5004650-67A3-FAB9-13B6-8079F976E8E3}"/>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22000"/>
                    </a14:imgEffect>
                  </a14:imgLayer>
                </a14:imgProps>
              </a:ext>
              <a:ext uri="{28A0092B-C50C-407E-A947-70E740481C1C}">
                <a14:useLocalDpi xmlns:a14="http://schemas.microsoft.com/office/drawing/2010/main" val="0"/>
              </a:ext>
            </a:extLst>
          </a:blip>
          <a:stretch>
            <a:fillRect/>
          </a:stretch>
        </p:blipFill>
        <p:spPr>
          <a:xfrm rot="1379166">
            <a:off x="620455" y="931238"/>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2553643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0BAF2-72C0-5F93-8D64-790F7800BC44}"/>
            </a:ext>
          </a:extLst>
        </p:cNvPr>
        <p:cNvGrpSpPr/>
        <p:nvPr/>
      </p:nvGrpSpPr>
      <p:grpSpPr>
        <a:xfrm>
          <a:off x="0" y="0"/>
          <a:ext cx="0" cy="0"/>
          <a:chOff x="0" y="0"/>
          <a:chExt cx="0" cy="0"/>
        </a:xfrm>
      </p:grpSpPr>
      <p:grpSp>
        <p:nvGrpSpPr>
          <p:cNvPr id="16" name="Grupo 15">
            <a:extLst>
              <a:ext uri="{FF2B5EF4-FFF2-40B4-BE49-F238E27FC236}">
                <a16:creationId xmlns:a16="http://schemas.microsoft.com/office/drawing/2014/main" id="{98CADE3E-03DA-2B6D-BF38-834319F2E16D}"/>
              </a:ext>
            </a:extLst>
          </p:cNvPr>
          <p:cNvGrpSpPr/>
          <p:nvPr/>
        </p:nvGrpSpPr>
        <p:grpSpPr>
          <a:xfrm>
            <a:off x="-666551" y="6282160"/>
            <a:ext cx="15998095" cy="1778991"/>
            <a:chOff x="-666551" y="5079009"/>
            <a:chExt cx="15998095" cy="1778991"/>
          </a:xfrm>
        </p:grpSpPr>
        <p:pic>
          <p:nvPicPr>
            <p:cNvPr id="17" name="Imagen 16" descr="Imagen que contiene Texto&#10;&#10;Descripción generada automáticamente">
              <a:extLst>
                <a:ext uri="{FF2B5EF4-FFF2-40B4-BE49-F238E27FC236}">
                  <a16:creationId xmlns:a16="http://schemas.microsoft.com/office/drawing/2014/main" id="{6999C3C7-680B-92B5-21F3-5310F7D8A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6727C665-8096-C874-5FE7-BF3AF4A82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44FECD18-04FB-03FA-B039-FEDEADAEE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7" name="Imagen 6" descr="Interfaz de usuario gráfica, Aplicación, Correo electrónico&#10;&#10;Descripción generada automáticamente">
            <a:extLst>
              <a:ext uri="{FF2B5EF4-FFF2-40B4-BE49-F238E27FC236}">
                <a16:creationId xmlns:a16="http://schemas.microsoft.com/office/drawing/2014/main" id="{671BD7D9-B75F-F3EA-0B85-CB7B86F2064A}"/>
              </a:ext>
            </a:extLst>
          </p:cNvPr>
          <p:cNvPicPr>
            <a:picLocks noChangeAspect="1"/>
          </p:cNvPicPr>
          <p:nvPr/>
        </p:nvPicPr>
        <p:blipFill>
          <a:blip r:embed="rId4">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CA996814-0BE6-876A-9185-12682D11143D}"/>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1BEDC06C-E3B6-4B70-7737-61CA1729B79B}"/>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E1E0E21A-884C-24E2-4778-6AC8DA906ED3}"/>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 name="CuadroTexto 3">
            <a:extLst>
              <a:ext uri="{FF2B5EF4-FFF2-40B4-BE49-F238E27FC236}">
                <a16:creationId xmlns:a16="http://schemas.microsoft.com/office/drawing/2014/main" id="{3AC6D4CB-D833-A660-C18B-EA6EE685DE14}"/>
              </a:ext>
            </a:extLst>
          </p:cNvPr>
          <p:cNvSpPr txBox="1"/>
          <p:nvPr/>
        </p:nvSpPr>
        <p:spPr>
          <a:xfrm>
            <a:off x="10245309" y="3174488"/>
            <a:ext cx="1173403"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5" name="CuadroTexto 4">
            <a:extLst>
              <a:ext uri="{FF2B5EF4-FFF2-40B4-BE49-F238E27FC236}">
                <a16:creationId xmlns:a16="http://schemas.microsoft.com/office/drawing/2014/main" id="{682D3247-4B88-2958-4AD9-4D80D59A6C05}"/>
              </a:ext>
            </a:extLst>
          </p:cNvPr>
          <p:cNvSpPr txBox="1"/>
          <p:nvPr/>
        </p:nvSpPr>
        <p:spPr>
          <a:xfrm>
            <a:off x="10361768" y="4076090"/>
            <a:ext cx="718276" cy="338554"/>
          </a:xfrm>
          <a:prstGeom prst="rect">
            <a:avLst/>
          </a:prstGeom>
          <a:noFill/>
        </p:spPr>
        <p:txBody>
          <a:bodyPr wrap="square" rtlCol="0">
            <a:spAutoFit/>
          </a:bodyPr>
          <a:lstStyle/>
          <a:p>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
        <p:nvSpPr>
          <p:cNvPr id="9" name="Título 1">
            <a:extLst>
              <a:ext uri="{FF2B5EF4-FFF2-40B4-BE49-F238E27FC236}">
                <a16:creationId xmlns:a16="http://schemas.microsoft.com/office/drawing/2014/main" id="{44CAD149-9C11-2C59-83E9-C0F05D8CABC4}"/>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2" name="Imagen 1" descr="Patrón de fondo&#10;&#10;Descripción generada automáticamente">
            <a:extLst>
              <a:ext uri="{FF2B5EF4-FFF2-40B4-BE49-F238E27FC236}">
                <a16:creationId xmlns:a16="http://schemas.microsoft.com/office/drawing/2014/main" id="{D4FFD904-57DF-2199-5A2A-3CC4E38F9F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612" y="5217820"/>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A7E68319-DF3D-7674-2C0D-E65A434D88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449611" y="-6820273"/>
            <a:ext cx="1324685" cy="8151909"/>
          </a:xfrm>
          <a:prstGeom prst="rect">
            <a:avLst/>
          </a:prstGeom>
        </p:spPr>
      </p:pic>
      <p:pic>
        <p:nvPicPr>
          <p:cNvPr id="8" name="Imagen 7">
            <a:extLst>
              <a:ext uri="{FF2B5EF4-FFF2-40B4-BE49-F238E27FC236}">
                <a16:creationId xmlns:a16="http://schemas.microsoft.com/office/drawing/2014/main" id="{A3EE7C26-E7DD-5DAA-D823-018636256238}"/>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2000"/>
                    </a14:imgEffect>
                  </a14:imgLayer>
                </a14:imgProps>
              </a:ext>
              <a:ext uri="{28A0092B-C50C-407E-A947-70E740481C1C}">
                <a14:useLocalDpi xmlns:a14="http://schemas.microsoft.com/office/drawing/2010/main" val="0"/>
              </a:ext>
            </a:extLst>
          </a:blip>
          <a:stretch>
            <a:fillRect/>
          </a:stretch>
        </p:blipFill>
        <p:spPr>
          <a:xfrm rot="1379166">
            <a:off x="10451771" y="5359296"/>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3582770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1104-866B-8342-3B11-FB2DB2C503C0}"/>
            </a:ext>
          </a:extLst>
        </p:cNvPr>
        <p:cNvGrpSpPr/>
        <p:nvPr/>
      </p:nvGrpSpPr>
      <p:grpSpPr>
        <a:xfrm>
          <a:off x="0" y="0"/>
          <a:ext cx="0" cy="0"/>
          <a:chOff x="0" y="0"/>
          <a:chExt cx="0" cy="0"/>
        </a:xfrm>
      </p:grpSpPr>
      <p:grpSp>
        <p:nvGrpSpPr>
          <p:cNvPr id="15" name="Grupo 14">
            <a:extLst>
              <a:ext uri="{FF2B5EF4-FFF2-40B4-BE49-F238E27FC236}">
                <a16:creationId xmlns:a16="http://schemas.microsoft.com/office/drawing/2014/main" id="{30E24F54-ECBE-77EF-2F4C-1154AB7797F5}"/>
              </a:ext>
            </a:extLst>
          </p:cNvPr>
          <p:cNvGrpSpPr/>
          <p:nvPr/>
        </p:nvGrpSpPr>
        <p:grpSpPr>
          <a:xfrm>
            <a:off x="-666551" y="6282160"/>
            <a:ext cx="15998095" cy="1778991"/>
            <a:chOff x="-666551" y="5079009"/>
            <a:chExt cx="15998095" cy="1778991"/>
          </a:xfrm>
        </p:grpSpPr>
        <p:pic>
          <p:nvPicPr>
            <p:cNvPr id="16" name="Imagen 15" descr="Imagen que contiene Texto&#10;&#10;Descripción generada automáticamente">
              <a:extLst>
                <a:ext uri="{FF2B5EF4-FFF2-40B4-BE49-F238E27FC236}">
                  <a16:creationId xmlns:a16="http://schemas.microsoft.com/office/drawing/2014/main" id="{DC6C85A5-B642-375C-49BD-F213717B0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17" name="Imagen 16" descr="Imagen que contiene Texto&#10;&#10;Descripción generada automáticamente">
              <a:extLst>
                <a:ext uri="{FF2B5EF4-FFF2-40B4-BE49-F238E27FC236}">
                  <a16:creationId xmlns:a16="http://schemas.microsoft.com/office/drawing/2014/main" id="{9EBB19A2-88D4-C73C-959A-9CD26F99C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51AB7C7A-D8BD-1DCF-F0C4-5BA003F40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
        <p:nvSpPr>
          <p:cNvPr id="2" name="Título 1">
            <a:extLst>
              <a:ext uri="{FF2B5EF4-FFF2-40B4-BE49-F238E27FC236}">
                <a16:creationId xmlns:a16="http://schemas.microsoft.com/office/drawing/2014/main" id="{55980F49-5375-AA9B-07E7-9EAAC1CEA848}"/>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8" name="CuadroTexto 7">
            <a:extLst>
              <a:ext uri="{FF2B5EF4-FFF2-40B4-BE49-F238E27FC236}">
                <a16:creationId xmlns:a16="http://schemas.microsoft.com/office/drawing/2014/main" id="{63C43961-53BB-B027-EE3D-D70E0BBF6655}"/>
              </a:ext>
            </a:extLst>
          </p:cNvPr>
          <p:cNvSpPr txBox="1"/>
          <p:nvPr/>
        </p:nvSpPr>
        <p:spPr>
          <a:xfrm>
            <a:off x="337081" y="3172037"/>
            <a:ext cx="4776786" cy="769441"/>
          </a:xfrm>
          <a:prstGeom prst="rect">
            <a:avLst/>
          </a:prstGeom>
          <a:noFill/>
        </p:spPr>
        <p:txBody>
          <a:bodyPr wrap="square" rtlCol="0">
            <a:spAutoFit/>
          </a:bodyPr>
          <a:lstStyle/>
          <a:p>
            <a:pPr algn="ctr"/>
            <a:r>
              <a:rPr lang="es-ES" sz="44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9" name="Flecha: a la izquierda y derecha 8">
            <a:extLst>
              <a:ext uri="{FF2B5EF4-FFF2-40B4-BE49-F238E27FC236}">
                <a16:creationId xmlns:a16="http://schemas.microsoft.com/office/drawing/2014/main" id="{D3C096D9-27D4-7B57-E3E0-7DEC569AF131}"/>
              </a:ext>
            </a:extLst>
          </p:cNvPr>
          <p:cNvSpPr/>
          <p:nvPr/>
        </p:nvSpPr>
        <p:spPr>
          <a:xfrm>
            <a:off x="5113867" y="3429000"/>
            <a:ext cx="2404532" cy="77046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CuadroTexto 9">
            <a:extLst>
              <a:ext uri="{FF2B5EF4-FFF2-40B4-BE49-F238E27FC236}">
                <a16:creationId xmlns:a16="http://schemas.microsoft.com/office/drawing/2014/main" id="{24BB2677-5817-1BE6-358F-52690D0DE12D}"/>
              </a:ext>
            </a:extLst>
          </p:cNvPr>
          <p:cNvSpPr txBox="1"/>
          <p:nvPr/>
        </p:nvSpPr>
        <p:spPr>
          <a:xfrm>
            <a:off x="7720685" y="3183804"/>
            <a:ext cx="4339935"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13" name="CuadroTexto 12">
            <a:extLst>
              <a:ext uri="{FF2B5EF4-FFF2-40B4-BE49-F238E27FC236}">
                <a16:creationId xmlns:a16="http://schemas.microsoft.com/office/drawing/2014/main" id="{5D2778E1-8A30-6008-BD86-BCF9DF2E6C26}"/>
              </a:ext>
            </a:extLst>
          </p:cNvPr>
          <p:cNvSpPr txBox="1"/>
          <p:nvPr/>
        </p:nvSpPr>
        <p:spPr>
          <a:xfrm>
            <a:off x="5795445" y="4014801"/>
            <a:ext cx="1041375" cy="369332"/>
          </a:xfrm>
          <a:prstGeom prst="rect">
            <a:avLst/>
          </a:prstGeom>
          <a:noFill/>
        </p:spPr>
        <p:txBody>
          <a:bodyPr wrap="none" rtlCol="0">
            <a:spAutoFit/>
          </a:bodyPr>
          <a:lstStyle/>
          <a:p>
            <a:r>
              <a:rPr lang="es-ES" dirty="0"/>
              <a:t>MITJANA</a:t>
            </a:r>
            <a:endParaRPr lang="ca-ES" dirty="0"/>
          </a:p>
        </p:txBody>
      </p:sp>
      <p:pic>
        <p:nvPicPr>
          <p:cNvPr id="3" name="Imagen 2" descr="Patrón de fondo&#10;&#10;Descripción generada automáticamente">
            <a:extLst>
              <a:ext uri="{FF2B5EF4-FFF2-40B4-BE49-F238E27FC236}">
                <a16:creationId xmlns:a16="http://schemas.microsoft.com/office/drawing/2014/main" id="{C193E063-D47A-ACC4-160B-EB5F1080D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5292" y="5314064"/>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902F0D15-18BD-8231-552A-9DA42FA0A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35292" y="-5793584"/>
            <a:ext cx="1324685" cy="8151909"/>
          </a:xfrm>
          <a:prstGeom prst="rect">
            <a:avLst/>
          </a:prstGeom>
        </p:spPr>
      </p:pic>
      <p:pic>
        <p:nvPicPr>
          <p:cNvPr id="5" name="Imagen 4">
            <a:extLst>
              <a:ext uri="{FF2B5EF4-FFF2-40B4-BE49-F238E27FC236}">
                <a16:creationId xmlns:a16="http://schemas.microsoft.com/office/drawing/2014/main" id="{AE83D269-2DA3-F530-DF1F-91A952E7C66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2000"/>
                    </a14:imgEffect>
                  </a14:imgLayer>
                </a14:imgProps>
              </a:ext>
              <a:ext uri="{28A0092B-C50C-407E-A947-70E740481C1C}">
                <a14:useLocalDpi xmlns:a14="http://schemas.microsoft.com/office/drawing/2010/main" val="0"/>
              </a:ext>
            </a:extLst>
          </a:blip>
          <a:stretch>
            <a:fillRect/>
          </a:stretch>
        </p:blipFill>
        <p:spPr>
          <a:xfrm rot="19607792">
            <a:off x="1965497" y="5288368"/>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2241943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17A81-A8B9-8C37-6792-C2F64D14E0D6}"/>
            </a:ext>
          </a:extLst>
        </p:cNvPr>
        <p:cNvGrpSpPr/>
        <p:nvPr/>
      </p:nvGrpSpPr>
      <p:grpSpPr>
        <a:xfrm>
          <a:off x="0" y="0"/>
          <a:ext cx="0" cy="0"/>
          <a:chOff x="0" y="0"/>
          <a:chExt cx="0" cy="0"/>
        </a:xfrm>
      </p:grpSpPr>
      <p:sp>
        <p:nvSpPr>
          <p:cNvPr id="11" name="Rectángulo: esquinas redondeadas 10">
            <a:extLst>
              <a:ext uri="{FF2B5EF4-FFF2-40B4-BE49-F238E27FC236}">
                <a16:creationId xmlns:a16="http://schemas.microsoft.com/office/drawing/2014/main" id="{BBAA7C8D-EC05-8F52-A88A-6E532D63EA6F}"/>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6AEE2242-732A-E949-8A03-EA0114E9868E}"/>
              </a:ext>
            </a:extLst>
          </p:cNvPr>
          <p:cNvSpPr/>
          <p:nvPr/>
        </p:nvSpPr>
        <p:spPr>
          <a:xfrm>
            <a:off x="5121275" y="6141594"/>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7" name="Imagen 6">
            <a:extLst>
              <a:ext uri="{FF2B5EF4-FFF2-40B4-BE49-F238E27FC236}">
                <a16:creationId xmlns:a16="http://schemas.microsoft.com/office/drawing/2014/main" id="{DE2543C9-26EC-EE09-F524-08B346BBAB56}"/>
              </a:ext>
            </a:extLst>
          </p:cNvPr>
          <p:cNvPicPr>
            <a:picLocks noChangeAspect="1"/>
          </p:cNvPicPr>
          <p:nvPr/>
        </p:nvPicPr>
        <p:blipFill>
          <a:blip r:embed="rId3"/>
          <a:stretch>
            <a:fillRect/>
          </a:stretch>
        </p:blipFill>
        <p:spPr>
          <a:xfrm>
            <a:off x="2305661" y="2043309"/>
            <a:ext cx="9425740" cy="3991726"/>
          </a:xfrm>
          <a:prstGeom prst="rect">
            <a:avLst/>
          </a:prstGeom>
        </p:spPr>
      </p:pic>
      <p:sp>
        <p:nvSpPr>
          <p:cNvPr id="3" name="CuadroTexto 2">
            <a:extLst>
              <a:ext uri="{FF2B5EF4-FFF2-40B4-BE49-F238E27FC236}">
                <a16:creationId xmlns:a16="http://schemas.microsoft.com/office/drawing/2014/main" id="{42F7D90E-5380-5A08-2AEA-73B27BEAC78E}"/>
              </a:ext>
            </a:extLst>
          </p:cNvPr>
          <p:cNvSpPr txBox="1"/>
          <p:nvPr/>
        </p:nvSpPr>
        <p:spPr>
          <a:xfrm>
            <a:off x="9463364" y="4459639"/>
            <a:ext cx="2268037" cy="584775"/>
          </a:xfrm>
          <a:prstGeom prst="rect">
            <a:avLst/>
          </a:prstGeom>
          <a:noFill/>
        </p:spPr>
        <p:txBody>
          <a:bodyPr wrap="square" rtlCol="0">
            <a:spAutoFit/>
          </a:bodyPr>
          <a:lstStyle/>
          <a:p>
            <a:r>
              <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6" name="Título 1">
            <a:extLst>
              <a:ext uri="{FF2B5EF4-FFF2-40B4-BE49-F238E27FC236}">
                <a16:creationId xmlns:a16="http://schemas.microsoft.com/office/drawing/2014/main" id="{1E1FDBB9-3BCB-8102-75AE-C2AEBEF04332}"/>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2" name="Imagen 1" descr="Patrón de fondo&#10;&#10;Descripción generada automáticamente">
            <a:extLst>
              <a:ext uri="{FF2B5EF4-FFF2-40B4-BE49-F238E27FC236}">
                <a16:creationId xmlns:a16="http://schemas.microsoft.com/office/drawing/2014/main" id="{B16485B0-45CD-E4FF-618C-FE03635FC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85" y="5314064"/>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CF832F00-9E3F-9EBE-5E98-C8DCB6877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01485" y="-5793584"/>
            <a:ext cx="1324685" cy="8151909"/>
          </a:xfrm>
          <a:prstGeom prst="rect">
            <a:avLst/>
          </a:prstGeom>
        </p:spPr>
      </p:pic>
      <p:pic>
        <p:nvPicPr>
          <p:cNvPr id="5" name="Imagen 4">
            <a:extLst>
              <a:ext uri="{FF2B5EF4-FFF2-40B4-BE49-F238E27FC236}">
                <a16:creationId xmlns:a16="http://schemas.microsoft.com/office/drawing/2014/main" id="{52BF1716-07DB-6D43-DB7C-ADF15DE56109}"/>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2000"/>
                    </a14:imgEffect>
                  </a14:imgLayer>
                </a14:imgProps>
              </a:ext>
              <a:ext uri="{28A0092B-C50C-407E-A947-70E740481C1C}">
                <a14:useLocalDpi xmlns:a14="http://schemas.microsoft.com/office/drawing/2010/main" val="0"/>
              </a:ext>
            </a:extLst>
          </a:blip>
          <a:stretch>
            <a:fillRect/>
          </a:stretch>
        </p:blipFill>
        <p:spPr>
          <a:xfrm rot="2862591">
            <a:off x="10783844" y="511421"/>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3823403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237068" y="1974601"/>
            <a:ext cx="5858932" cy="2908797"/>
          </a:xfrm>
        </p:spPr>
        <p:txBody>
          <a:bodyPr vert="horz" lIns="91440" tIns="45720" rIns="91440" bIns="45720" rtlCol="0" anchor="ctr">
            <a:normAutofit/>
          </a:bodyPr>
          <a:lstStyle/>
          <a:p>
            <a:r>
              <a:rPr lang="en-US" sz="5400" kern="1200" dirty="0">
                <a:latin typeface="Aharoni" panose="02010803020104030203" pitchFamily="2" charset="-79"/>
                <a:cs typeface="Aharoni" panose="02010803020104030203" pitchFamily="2" charset="-79"/>
              </a:rPr>
              <a:t>QUÈ ÉS UNA XARXA NEURONAL</a:t>
            </a:r>
          </a:p>
        </p:txBody>
      </p:sp>
      <p:pic>
        <p:nvPicPr>
          <p:cNvPr id="3" name="Imatge 1" descr="Diagrama, Esquemático">
            <a:extLst>
              <a:ext uri="{FF2B5EF4-FFF2-40B4-BE49-F238E27FC236}">
                <a16:creationId xmlns:a16="http://schemas.microsoft.com/office/drawing/2014/main" id="{D25AAD6A-5FBA-61D3-DC1F-539BACB8CD62}"/>
              </a:ext>
              <a:ext uri="{C183D7F6-B498-43B3-948B-1728B52AA6E4}">
                <adec:decorative xmlns:adec="http://schemas.microsoft.com/office/drawing/2017/decorative" val="0"/>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6000"/>
                    </a14:imgEffect>
                    <a14:imgEffect>
                      <a14:colorTemperature colorTemp="6808"/>
                    </a14:imgEffect>
                    <a14:imgEffect>
                      <a14:saturation sat="3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400402" y="672340"/>
            <a:ext cx="5425491" cy="5384800"/>
          </a:xfrm>
          <a:prstGeom prst="rect">
            <a:avLst/>
          </a:prstGeom>
          <a:effectLst>
            <a:glow>
              <a:schemeClr val="accent1">
                <a:alpha val="40000"/>
              </a:schemeClr>
            </a:glow>
          </a:effectLst>
        </p:spPr>
      </p:pic>
      <p:pic>
        <p:nvPicPr>
          <p:cNvPr id="4" name="Imagen 3" descr="Patrón de fondo&#10;&#10;Descripción generada automáticamente">
            <a:extLst>
              <a:ext uri="{FF2B5EF4-FFF2-40B4-BE49-F238E27FC236}">
                <a16:creationId xmlns:a16="http://schemas.microsoft.com/office/drawing/2014/main" id="{4363132E-B38A-62F7-0C8C-607A249B27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53" y="5150098"/>
            <a:ext cx="3915832" cy="14295990"/>
          </a:xfrm>
          <a:prstGeom prst="rect">
            <a:avLst/>
          </a:prstGeom>
        </p:spPr>
      </p:pic>
      <p:pic>
        <p:nvPicPr>
          <p:cNvPr id="8" name="Imagen 7" descr="Patrón de fondo&#10;&#10;Descripción generada automáticamente">
            <a:extLst>
              <a:ext uri="{FF2B5EF4-FFF2-40B4-BE49-F238E27FC236}">
                <a16:creationId xmlns:a16="http://schemas.microsoft.com/office/drawing/2014/main" id="{AD1BF439-1EBE-CE27-9978-72E0705DD5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74453" y="-12759539"/>
            <a:ext cx="3915832" cy="14295990"/>
          </a:xfrm>
          <a:prstGeom prst="rect">
            <a:avLst/>
          </a:prstGeom>
        </p:spPr>
      </p:pic>
    </p:spTree>
    <p:extLst>
      <p:ext uri="{BB962C8B-B14F-4D97-AF65-F5344CB8AC3E}">
        <p14:creationId xmlns:p14="http://schemas.microsoft.com/office/powerpoint/2010/main" val="721707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87F3-59D0-5A09-EFF7-FB18D9C032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C4C80D8-74E4-4A6B-FF92-F2608E7598FC}"/>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2D982021-EB8D-9C4D-6389-D0358749A331}"/>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1A34E9D8-C9AA-3C43-A66F-CF22954FEF2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Imagen 3">
            <a:extLst>
              <a:ext uri="{FF2B5EF4-FFF2-40B4-BE49-F238E27FC236}">
                <a16:creationId xmlns:a16="http://schemas.microsoft.com/office/drawing/2014/main" id="{7898757A-4AEE-583A-6832-CCC0AC8FD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697949">
            <a:off x="5509929" y="5358690"/>
            <a:ext cx="965971" cy="681862"/>
          </a:xfrm>
          <a:prstGeom prst="rect">
            <a:avLst/>
          </a:prstGeom>
        </p:spPr>
      </p:pic>
      <p:pic>
        <p:nvPicPr>
          <p:cNvPr id="6" name="Imagen 8" descr="Patrón de fondo&#10;&#10;Descripción generada automáticamente">
            <a:extLst>
              <a:ext uri="{FF2B5EF4-FFF2-40B4-BE49-F238E27FC236}">
                <a16:creationId xmlns:a16="http://schemas.microsoft.com/office/drawing/2014/main" id="{FCD30DAA-0398-0EDB-6B6A-48A8ADD2C6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7" name="Imagen 9" descr="Patrón de fondo&#10;&#10;Descripción generada automáticamente">
            <a:extLst>
              <a:ext uri="{FF2B5EF4-FFF2-40B4-BE49-F238E27FC236}">
                <a16:creationId xmlns:a16="http://schemas.microsoft.com/office/drawing/2014/main" id="{E97E98FC-E1C7-46B5-ABC5-563BF6337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2139653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3B7F0-11BC-3DB0-033A-EE5690FA89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AB5958-85FD-73BC-9E32-B00E637A3A6E}"/>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72450D4-322B-1F71-59E5-26D91C93D51C}"/>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2115E5F9-831C-04A2-6130-4F277AFCE0A3}"/>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6" name="Imagen 5" descr="Un dibujo de una persona&#10;&#10;Descripción generada automáticamente con confianza baja">
            <a:extLst>
              <a:ext uri="{FF2B5EF4-FFF2-40B4-BE49-F238E27FC236}">
                <a16:creationId xmlns:a16="http://schemas.microsoft.com/office/drawing/2014/main" id="{70FD46BC-BBE0-1435-D123-BE2CD3481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412" y="-353805"/>
            <a:ext cx="7402690" cy="7402690"/>
          </a:xfrm>
          <a:prstGeom prst="rect">
            <a:avLst/>
          </a:prstGeom>
        </p:spPr>
      </p:pic>
      <p:pic>
        <p:nvPicPr>
          <p:cNvPr id="4" name="Imagen 3">
            <a:extLst>
              <a:ext uri="{FF2B5EF4-FFF2-40B4-BE49-F238E27FC236}">
                <a16:creationId xmlns:a16="http://schemas.microsoft.com/office/drawing/2014/main" id="{58856081-5B4A-0CBC-7D99-70532F6536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9444" y="5253419"/>
            <a:ext cx="965971" cy="681862"/>
          </a:xfrm>
          <a:prstGeom prst="rect">
            <a:avLst/>
          </a:prstGeom>
        </p:spPr>
      </p:pic>
      <p:pic>
        <p:nvPicPr>
          <p:cNvPr id="7" name="Imagen 8" descr="Patrón de fondo&#10;&#10;Descripción generada automáticamente">
            <a:extLst>
              <a:ext uri="{FF2B5EF4-FFF2-40B4-BE49-F238E27FC236}">
                <a16:creationId xmlns:a16="http://schemas.microsoft.com/office/drawing/2014/main" id="{067BA919-6ACD-D192-0D58-1B212CF9B5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8" name="Imagen 9" descr="Patrón de fondo&#10;&#10;Descripción generada automáticamente">
            <a:extLst>
              <a:ext uri="{FF2B5EF4-FFF2-40B4-BE49-F238E27FC236}">
                <a16:creationId xmlns:a16="http://schemas.microsoft.com/office/drawing/2014/main" id="{B8A1BB0C-6E01-6867-CB2B-2356C2A8BF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820946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560F-03A0-F6DC-690F-EE70381526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CEAC344-7FC0-9258-36ED-CB86A83CBB61}"/>
              </a:ext>
            </a:extLst>
          </p:cNvPr>
          <p:cNvSpPr>
            <a:spLocks noGrp="1"/>
          </p:cNvSpPr>
          <p:nvPr>
            <p:ph type="ctrTitle"/>
          </p:nvPr>
        </p:nvSpPr>
        <p:spPr>
          <a:xfrm>
            <a:off x="282866" y="2803470"/>
            <a:ext cx="4243978" cy="1505526"/>
          </a:xfrm>
        </p:spPr>
        <p:txBody>
          <a:bodyPr>
            <a:noAutofit/>
          </a:body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B7DBF559-AE00-0E49-B571-AE3F928C5292}"/>
              </a:ext>
            </a:extLst>
          </p:cNvPr>
          <p:cNvSpPr/>
          <p:nvPr/>
        </p:nvSpPr>
        <p:spPr>
          <a:xfrm>
            <a:off x="4526844"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C0912D38-0147-53CB-CC47-6D6EE480D98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Picture 2" descr="Signo de interrogación rojo 3d - Descargar PNG/SVG transparente">
            <a:extLst>
              <a:ext uri="{FF2B5EF4-FFF2-40B4-BE49-F238E27FC236}">
                <a16:creationId xmlns:a16="http://schemas.microsoft.com/office/drawing/2014/main" id="{6DBEA4DD-3DFC-9961-E21E-92986D366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556" y="2956278"/>
            <a:ext cx="945444" cy="945444"/>
          </a:xfrm>
          <a:prstGeom prst="rect">
            <a:avLst/>
          </a:prstGeom>
          <a:noFill/>
          <a:scene3d>
            <a:camera prst="perspectiveHeroicExtremeRightFacing"/>
            <a:lightRig rig="threePt" dir="t"/>
          </a:scene3d>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CDCBD2BB-1222-9468-3009-8864A4FED1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54581">
            <a:off x="8227419" y="5225560"/>
            <a:ext cx="965971" cy="681862"/>
          </a:xfrm>
          <a:prstGeom prst="rect">
            <a:avLst/>
          </a:prstGeom>
        </p:spPr>
      </p:pic>
      <p:pic>
        <p:nvPicPr>
          <p:cNvPr id="7" name="Imagen 8" descr="Patrón de fondo&#10;&#10;Descripción generada automáticamente">
            <a:extLst>
              <a:ext uri="{FF2B5EF4-FFF2-40B4-BE49-F238E27FC236}">
                <a16:creationId xmlns:a16="http://schemas.microsoft.com/office/drawing/2014/main" id="{1D8FC11E-A6A8-B0B2-9844-9EB2BF4133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8" name="Imagen 9" descr="Patrón de fondo&#10;&#10;Descripción generada automáticamente">
            <a:extLst>
              <a:ext uri="{FF2B5EF4-FFF2-40B4-BE49-F238E27FC236}">
                <a16:creationId xmlns:a16="http://schemas.microsoft.com/office/drawing/2014/main" id="{AB1AA020-5478-12ED-45CE-6B2880B508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1530828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A6BE6-626B-BF5D-F406-97A32E36B384}"/>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2B4B0AAF-D091-95A3-1C62-8E5B428AAC6B}"/>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571228" y="1118223"/>
            <a:ext cx="10354271" cy="3453142"/>
          </a:xfrm>
          <a:prstGeom prst="rect">
            <a:avLst/>
          </a:prstGeom>
        </p:spPr>
      </p:pic>
      <p:sp>
        <p:nvSpPr>
          <p:cNvPr id="11" name="Rectángulo: esquinas redondeadas 10">
            <a:extLst>
              <a:ext uri="{FF2B5EF4-FFF2-40B4-BE49-F238E27FC236}">
                <a16:creationId xmlns:a16="http://schemas.microsoft.com/office/drawing/2014/main" id="{AA263835-2A83-2F28-3242-4C389F952841}"/>
              </a:ext>
            </a:extLst>
          </p:cNvPr>
          <p:cNvSpPr/>
          <p:nvPr/>
        </p:nvSpPr>
        <p:spPr>
          <a:xfrm>
            <a:off x="99654" y="2367838"/>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A7A497E4-EE5B-BD6C-B5AE-B5FCF6B3ECDC}"/>
              </a:ext>
            </a:extLst>
          </p:cNvPr>
          <p:cNvSpPr/>
          <p:nvPr/>
        </p:nvSpPr>
        <p:spPr>
          <a:xfrm>
            <a:off x="5736068" y="4699113"/>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9CEAC344-7FC0-9258-36ED-CB86A83CBB61}"/>
              </a:ext>
            </a:extLst>
          </p:cNvPr>
          <p:cNvSpPr>
            <a:spLocks noGrp="1"/>
          </p:cNvSpPr>
          <p:nvPr/>
        </p:nvSpPr>
        <p:spPr>
          <a:xfrm>
            <a:off x="2720783" y="181393"/>
            <a:ext cx="7465954"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cxnSp>
        <p:nvCxnSpPr>
          <p:cNvPr id="8" name="Conector recto de flecha 7">
            <a:extLst>
              <a:ext uri="{FF2B5EF4-FFF2-40B4-BE49-F238E27FC236}">
                <a16:creationId xmlns:a16="http://schemas.microsoft.com/office/drawing/2014/main" id="{892842A5-3EDB-44CF-0970-DEC4FE2E2C9B}"/>
              </a:ext>
            </a:extLst>
          </p:cNvPr>
          <p:cNvCxnSpPr>
            <a:cxnSpLocks/>
            <a:stCxn id="15" idx="0"/>
          </p:cNvCxnSpPr>
          <p:nvPr/>
        </p:nvCxnSpPr>
        <p:spPr>
          <a:xfrm flipH="1" flipV="1">
            <a:off x="3273778" y="3316111"/>
            <a:ext cx="939602" cy="2077156"/>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Conector recto de flecha 9">
            <a:extLst>
              <a:ext uri="{FF2B5EF4-FFF2-40B4-BE49-F238E27FC236}">
                <a16:creationId xmlns:a16="http://schemas.microsoft.com/office/drawing/2014/main" id="{9F1C2999-1680-29F3-EFDA-6CAF49EAE90D}"/>
              </a:ext>
            </a:extLst>
          </p:cNvPr>
          <p:cNvCxnSpPr>
            <a:cxnSpLocks/>
            <a:stCxn id="16" idx="0"/>
          </p:cNvCxnSpPr>
          <p:nvPr/>
        </p:nvCxnSpPr>
        <p:spPr>
          <a:xfrm flipH="1" flipV="1">
            <a:off x="9206089" y="2606316"/>
            <a:ext cx="795868" cy="285297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CuadroTexto 14">
            <a:extLst>
              <a:ext uri="{FF2B5EF4-FFF2-40B4-BE49-F238E27FC236}">
                <a16:creationId xmlns:a16="http://schemas.microsoft.com/office/drawing/2014/main" id="{A5983DE1-FCD6-DDD7-5E72-24574EF97854}"/>
              </a:ext>
            </a:extLst>
          </p:cNvPr>
          <p:cNvSpPr txBox="1"/>
          <p:nvPr/>
        </p:nvSpPr>
        <p:spPr>
          <a:xfrm>
            <a:off x="2610358" y="5393267"/>
            <a:ext cx="3206044" cy="830997"/>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Moltes possibilitats de millora</a:t>
            </a:r>
          </a:p>
        </p:txBody>
      </p:sp>
      <p:sp>
        <p:nvSpPr>
          <p:cNvPr id="16" name="CuadroTexto 15">
            <a:extLst>
              <a:ext uri="{FF2B5EF4-FFF2-40B4-BE49-F238E27FC236}">
                <a16:creationId xmlns:a16="http://schemas.microsoft.com/office/drawing/2014/main" id="{37B8DAAC-9BC1-2738-2020-6353E2ACD203}"/>
              </a:ext>
            </a:extLst>
          </p:cNvPr>
          <p:cNvSpPr txBox="1"/>
          <p:nvPr/>
        </p:nvSpPr>
        <p:spPr>
          <a:xfrm>
            <a:off x="8398935" y="5459293"/>
            <a:ext cx="3206044" cy="1200329"/>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Canvis més subtils  poden portar a una millora</a:t>
            </a:r>
          </a:p>
        </p:txBody>
      </p:sp>
      <p:pic>
        <p:nvPicPr>
          <p:cNvPr id="2" name="Imagen 1">
            <a:extLst>
              <a:ext uri="{FF2B5EF4-FFF2-40B4-BE49-F238E27FC236}">
                <a16:creationId xmlns:a16="http://schemas.microsoft.com/office/drawing/2014/main" id="{4EF13D5D-98CF-7D95-2796-E1038C78B4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14221">
            <a:off x="10274853" y="162592"/>
            <a:ext cx="965971" cy="681862"/>
          </a:xfrm>
          <a:prstGeom prst="rect">
            <a:avLst/>
          </a:prstGeom>
        </p:spPr>
      </p:pic>
    </p:spTree>
    <p:extLst>
      <p:ext uri="{BB962C8B-B14F-4D97-AF65-F5344CB8AC3E}">
        <p14:creationId xmlns:p14="http://schemas.microsoft.com/office/powerpoint/2010/main" val="1552760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81DB-9ED4-D416-9524-44F7F2DE6C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50FA00-0B05-8798-66B4-F419AFE9D4C2}"/>
              </a:ext>
            </a:extLst>
          </p:cNvPr>
          <p:cNvSpPr>
            <a:spLocks noGrp="1"/>
          </p:cNvSpPr>
          <p:nvPr>
            <p:ph type="ctrTitle"/>
          </p:nvPr>
        </p:nvSpPr>
        <p:spPr>
          <a:xfrm>
            <a:off x="821267" y="1722071"/>
            <a:ext cx="10549466" cy="4158923"/>
          </a:xfrm>
        </p:spPr>
        <p:txBody>
          <a:bodyPr>
            <a:noAutofit/>
          </a:bodyPr>
          <a:lstStyle/>
          <a:p>
            <a:r>
              <a:rPr lang="es-ES" sz="8800" dirty="0">
                <a:latin typeface="Aharoni" panose="02010803020104030203" pitchFamily="2" charset="-79"/>
                <a:cs typeface="Aharoni" panose="02010803020104030203" pitchFamily="2" charset="-79"/>
              </a:rPr>
              <a:t>I SI ANEM MÉS ENLLÀ DE LA COMPROVACIÓ DE LA HIPÒTESI?</a:t>
            </a:r>
            <a:endParaRPr lang="ca-ES" sz="8800" dirty="0">
              <a:latin typeface="Aharoni" panose="02010803020104030203" pitchFamily="2" charset="-79"/>
              <a:cs typeface="Aharoni" panose="02010803020104030203" pitchFamily="2" charset="-79"/>
            </a:endParaRPr>
          </a:p>
        </p:txBody>
      </p:sp>
      <p:pic>
        <p:nvPicPr>
          <p:cNvPr id="3" name="Imagen 2">
            <a:extLst>
              <a:ext uri="{FF2B5EF4-FFF2-40B4-BE49-F238E27FC236}">
                <a16:creationId xmlns:a16="http://schemas.microsoft.com/office/drawing/2014/main" id="{F705D0D3-1530-A0CD-7572-48911275F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802414">
            <a:off x="10887747" y="5003490"/>
            <a:ext cx="965971" cy="681862"/>
          </a:xfrm>
          <a:prstGeom prst="rect">
            <a:avLst/>
          </a:prstGeom>
        </p:spPr>
      </p:pic>
      <p:grpSp>
        <p:nvGrpSpPr>
          <p:cNvPr id="4" name="Grupo 3">
            <a:extLst>
              <a:ext uri="{FF2B5EF4-FFF2-40B4-BE49-F238E27FC236}">
                <a16:creationId xmlns:a16="http://schemas.microsoft.com/office/drawing/2014/main" id="{A0D8AF2C-C56B-A5CC-105A-2D5447985E4C}"/>
              </a:ext>
            </a:extLst>
          </p:cNvPr>
          <p:cNvGrpSpPr/>
          <p:nvPr/>
        </p:nvGrpSpPr>
        <p:grpSpPr>
          <a:xfrm>
            <a:off x="-666551" y="6282160"/>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742E09C3-BC86-1A51-85E6-8C7162471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F740C1C9-F29C-CA74-B7E1-F2A3AFC2C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727E1ECF-8580-CF7E-32A1-C2B9845F1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Tree>
    <p:extLst>
      <p:ext uri="{BB962C8B-B14F-4D97-AF65-F5344CB8AC3E}">
        <p14:creationId xmlns:p14="http://schemas.microsoft.com/office/powerpoint/2010/main" val="2140935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C9681-C705-BBB7-8064-16C964CF3F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BB0093C-911A-3756-90AB-F6954043AFD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3" name="CuadroTexto 2">
            <a:extLst>
              <a:ext uri="{FF2B5EF4-FFF2-40B4-BE49-F238E27FC236}">
                <a16:creationId xmlns:a16="http://schemas.microsoft.com/office/drawing/2014/main" id="{47B98EF0-AFB2-CDD5-D8D6-90547CE5A41A}"/>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4" name="Abrir llave 3">
            <a:extLst>
              <a:ext uri="{FF2B5EF4-FFF2-40B4-BE49-F238E27FC236}">
                <a16:creationId xmlns:a16="http://schemas.microsoft.com/office/drawing/2014/main" id="{F5EBF766-EB24-5D76-8A44-FC5F41814118}"/>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5" name="CuadroTexto 4">
            <a:extLst>
              <a:ext uri="{FF2B5EF4-FFF2-40B4-BE49-F238E27FC236}">
                <a16:creationId xmlns:a16="http://schemas.microsoft.com/office/drawing/2014/main" id="{6CA62411-4EBA-AE43-6CD0-278A2CC28872}"/>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6" name="Flecha: a la derecha 5">
            <a:extLst>
              <a:ext uri="{FF2B5EF4-FFF2-40B4-BE49-F238E27FC236}">
                <a16:creationId xmlns:a16="http://schemas.microsoft.com/office/drawing/2014/main" id="{D9C3C2B1-8600-2D57-90EA-2EA5EAF66922}"/>
              </a:ext>
            </a:extLst>
          </p:cNvPr>
          <p:cNvSpPr/>
          <p:nvPr/>
        </p:nvSpPr>
        <p:spPr>
          <a:xfrm>
            <a:off x="6637867" y="3519311"/>
            <a:ext cx="1535289" cy="711200"/>
          </a:xfrm>
          <a:custGeom>
            <a:avLst/>
            <a:gdLst>
              <a:gd name="connsiteX0" fmla="*/ 0 w 1535289"/>
              <a:gd name="connsiteY0" fmla="*/ 177800 h 711200"/>
              <a:gd name="connsiteX1" fmla="*/ 613438 w 1535289"/>
              <a:gd name="connsiteY1" fmla="*/ 177800 h 711200"/>
              <a:gd name="connsiteX2" fmla="*/ 1179689 w 1535289"/>
              <a:gd name="connsiteY2" fmla="*/ 177800 h 711200"/>
              <a:gd name="connsiteX3" fmla="*/ 1179689 w 1535289"/>
              <a:gd name="connsiteY3" fmla="*/ 0 h 711200"/>
              <a:gd name="connsiteX4" fmla="*/ 1535289 w 1535289"/>
              <a:gd name="connsiteY4" fmla="*/ 355600 h 711200"/>
              <a:gd name="connsiteX5" fmla="*/ 1179689 w 1535289"/>
              <a:gd name="connsiteY5" fmla="*/ 711200 h 711200"/>
              <a:gd name="connsiteX6" fmla="*/ 1179689 w 1535289"/>
              <a:gd name="connsiteY6" fmla="*/ 533400 h 711200"/>
              <a:gd name="connsiteX7" fmla="*/ 589845 w 1535289"/>
              <a:gd name="connsiteY7" fmla="*/ 533400 h 711200"/>
              <a:gd name="connsiteX8" fmla="*/ 0 w 1535289"/>
              <a:gd name="connsiteY8" fmla="*/ 533400 h 711200"/>
              <a:gd name="connsiteX9" fmla="*/ 0 w 1535289"/>
              <a:gd name="connsiteY9" fmla="*/ 177800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5289" h="711200" fill="none" extrusionOk="0">
                <a:moveTo>
                  <a:pt x="0" y="177800"/>
                </a:moveTo>
                <a:cubicBezTo>
                  <a:pt x="298328" y="155013"/>
                  <a:pt x="416157" y="171586"/>
                  <a:pt x="613438" y="177800"/>
                </a:cubicBezTo>
                <a:cubicBezTo>
                  <a:pt x="810719" y="184014"/>
                  <a:pt x="908719" y="152670"/>
                  <a:pt x="1179689" y="177800"/>
                </a:cubicBezTo>
                <a:cubicBezTo>
                  <a:pt x="1173852" y="110325"/>
                  <a:pt x="1180355" y="57659"/>
                  <a:pt x="1179689" y="0"/>
                </a:cubicBezTo>
                <a:cubicBezTo>
                  <a:pt x="1261247" y="94547"/>
                  <a:pt x="1442299" y="257611"/>
                  <a:pt x="1535289" y="355600"/>
                </a:cubicBezTo>
                <a:cubicBezTo>
                  <a:pt x="1461986" y="438783"/>
                  <a:pt x="1246944" y="625706"/>
                  <a:pt x="1179689" y="711200"/>
                </a:cubicBezTo>
                <a:cubicBezTo>
                  <a:pt x="1179387" y="636179"/>
                  <a:pt x="1182623" y="606266"/>
                  <a:pt x="1179689" y="533400"/>
                </a:cubicBezTo>
                <a:cubicBezTo>
                  <a:pt x="954727" y="513967"/>
                  <a:pt x="765585" y="545049"/>
                  <a:pt x="589845" y="533400"/>
                </a:cubicBezTo>
                <a:cubicBezTo>
                  <a:pt x="414105" y="521751"/>
                  <a:pt x="288219" y="533621"/>
                  <a:pt x="0" y="533400"/>
                </a:cubicBezTo>
                <a:cubicBezTo>
                  <a:pt x="-11032" y="392278"/>
                  <a:pt x="3623" y="260165"/>
                  <a:pt x="0" y="177800"/>
                </a:cubicBezTo>
                <a:close/>
              </a:path>
              <a:path w="1535289" h="711200" stroke="0" extrusionOk="0">
                <a:moveTo>
                  <a:pt x="0" y="177800"/>
                </a:moveTo>
                <a:cubicBezTo>
                  <a:pt x="157495" y="166746"/>
                  <a:pt x="413812" y="165439"/>
                  <a:pt x="566251" y="177800"/>
                </a:cubicBezTo>
                <a:cubicBezTo>
                  <a:pt x="718690" y="190161"/>
                  <a:pt x="895172" y="207881"/>
                  <a:pt x="1179689" y="177800"/>
                </a:cubicBezTo>
                <a:cubicBezTo>
                  <a:pt x="1185032" y="137762"/>
                  <a:pt x="1172713" y="87541"/>
                  <a:pt x="1179689" y="0"/>
                </a:cubicBezTo>
                <a:cubicBezTo>
                  <a:pt x="1353057" y="167688"/>
                  <a:pt x="1419246" y="239379"/>
                  <a:pt x="1535289" y="355600"/>
                </a:cubicBezTo>
                <a:cubicBezTo>
                  <a:pt x="1399531" y="483985"/>
                  <a:pt x="1306614" y="549606"/>
                  <a:pt x="1179689" y="711200"/>
                </a:cubicBezTo>
                <a:cubicBezTo>
                  <a:pt x="1177893" y="646669"/>
                  <a:pt x="1180868" y="571565"/>
                  <a:pt x="1179689" y="533400"/>
                </a:cubicBezTo>
                <a:cubicBezTo>
                  <a:pt x="903191" y="561021"/>
                  <a:pt x="862622" y="536670"/>
                  <a:pt x="589845" y="533400"/>
                </a:cubicBezTo>
                <a:cubicBezTo>
                  <a:pt x="317068" y="530130"/>
                  <a:pt x="287858" y="512274"/>
                  <a:pt x="0" y="533400"/>
                </a:cubicBezTo>
                <a:cubicBezTo>
                  <a:pt x="15421" y="377925"/>
                  <a:pt x="-10649" y="274168"/>
                  <a:pt x="0" y="177800"/>
                </a:cubicBezTo>
                <a:close/>
              </a:path>
            </a:pathLst>
          </a:custGeom>
          <a:solidFill>
            <a:schemeClr val="accent3">
              <a:lumMod val="60000"/>
              <a:lumOff val="40000"/>
            </a:schemeClr>
          </a:solidFill>
          <a:ln w="57150">
            <a:solidFill>
              <a:schemeClr val="accent3">
                <a:lumMod val="75000"/>
              </a:schemeClr>
            </a:solidFill>
            <a:extLst>
              <a:ext uri="{C807C97D-BFC1-408E-A445-0C87EB9F89A2}">
                <ask:lineSketchStyleProps xmlns:ask="http://schemas.microsoft.com/office/drawing/2018/sketchyshapes" sd="2190210174">
                  <a:prstGeom prst="rightArrow">
                    <a:avLst/>
                  </a:prstGeom>
                  <ask:type>
                    <ask:lineSketchFreehand/>
                  </ask:type>
                </ask:lineSketchStyleProps>
              </a:ext>
            </a:extLs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sp>
        <p:nvSpPr>
          <p:cNvPr id="8" name="Rectángulo: esquinas redondeadas 7">
            <a:extLst>
              <a:ext uri="{FF2B5EF4-FFF2-40B4-BE49-F238E27FC236}">
                <a16:creationId xmlns:a16="http://schemas.microsoft.com/office/drawing/2014/main" id="{7167F758-02F9-988B-DE4E-1F8C51244118}"/>
              </a:ext>
            </a:extLst>
          </p:cNvPr>
          <p:cNvSpPr/>
          <p:nvPr/>
        </p:nvSpPr>
        <p:spPr>
          <a:xfrm>
            <a:off x="9144000" y="2110445"/>
            <a:ext cx="2562578" cy="903688"/>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E4034CB6-BC75-EB5B-64D5-FFCC70954D05}"/>
              </a:ext>
            </a:extLst>
          </p:cNvPr>
          <p:cNvSpPr/>
          <p:nvPr/>
        </p:nvSpPr>
        <p:spPr>
          <a:xfrm>
            <a:off x="9085763" y="3564270"/>
            <a:ext cx="2562578" cy="903688"/>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03B49DC7-741D-34D7-94E8-83598734B754}"/>
              </a:ext>
            </a:extLst>
          </p:cNvPr>
          <p:cNvSpPr/>
          <p:nvPr/>
        </p:nvSpPr>
        <p:spPr>
          <a:xfrm>
            <a:off x="9085763" y="5042829"/>
            <a:ext cx="2562578" cy="903688"/>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CuadroTexto 14">
            <a:extLst>
              <a:ext uri="{FF2B5EF4-FFF2-40B4-BE49-F238E27FC236}">
                <a16:creationId xmlns:a16="http://schemas.microsoft.com/office/drawing/2014/main" id="{E92D83C3-89E7-24D4-3315-550AD5982FA4}"/>
              </a:ext>
            </a:extLst>
          </p:cNvPr>
          <p:cNvSpPr txBox="1"/>
          <p:nvPr/>
        </p:nvSpPr>
        <p:spPr>
          <a:xfrm>
            <a:off x="6873141" y="2695364"/>
            <a:ext cx="1006504" cy="1015663"/>
          </a:xfrm>
          <a:prstGeom prst="rect">
            <a:avLst/>
          </a:prstGeom>
          <a:noFill/>
        </p:spPr>
        <p:txBody>
          <a:bodyPr wrap="square" rtlCol="0">
            <a:spAutoFit/>
          </a:bodyPr>
          <a:lstStyle/>
          <a:p>
            <a:r>
              <a:rPr lang="ca-ES" sz="6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16" name="CuadroTexto 15">
            <a:extLst>
              <a:ext uri="{FF2B5EF4-FFF2-40B4-BE49-F238E27FC236}">
                <a16:creationId xmlns:a16="http://schemas.microsoft.com/office/drawing/2014/main" id="{DE1C7055-B8E7-0B25-E777-6B1B0D1626F2}"/>
              </a:ext>
            </a:extLst>
          </p:cNvPr>
          <p:cNvSpPr txBox="1"/>
          <p:nvPr/>
        </p:nvSpPr>
        <p:spPr>
          <a:xfrm>
            <a:off x="6944443" y="3436507"/>
            <a:ext cx="616112" cy="276999"/>
          </a:xfrm>
          <a:prstGeom prst="rect">
            <a:avLst/>
          </a:prstGeom>
          <a:noFill/>
        </p:spPr>
        <p:txBody>
          <a:bodyPr wrap="square" rtlCol="0">
            <a:spAutoFit/>
          </a:bodyPr>
          <a:lstStyle/>
          <a:p>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pic>
        <p:nvPicPr>
          <p:cNvPr id="9" name="Imagen 8">
            <a:extLst>
              <a:ext uri="{FF2B5EF4-FFF2-40B4-BE49-F238E27FC236}">
                <a16:creationId xmlns:a16="http://schemas.microsoft.com/office/drawing/2014/main" id="{7D56178C-3760-6FC9-BD60-53A3922E4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80492">
            <a:off x="1336362" y="5753031"/>
            <a:ext cx="965971" cy="681862"/>
          </a:xfrm>
          <a:prstGeom prst="rect">
            <a:avLst/>
          </a:prstGeom>
        </p:spPr>
      </p:pic>
    </p:spTree>
    <p:extLst>
      <p:ext uri="{BB962C8B-B14F-4D97-AF65-F5344CB8AC3E}">
        <p14:creationId xmlns:p14="http://schemas.microsoft.com/office/powerpoint/2010/main" val="3472577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054FB-19E1-F28F-747B-F784757E26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70E2C3-876B-A5C0-DB8B-DC2ECD3CE375}"/>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99801A28-0473-5C7E-6ED6-0C0DCF081DC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328F5B57-B36D-CECA-F852-BD2EACC8D1AA}"/>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23C259C4-FFF1-5FAF-E45C-1248145971B2}"/>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0FA2C17-CE25-AC6C-90C1-8728EF7DCF06}"/>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3674E516-F3A2-FB37-18BF-76949A29809C}"/>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06F13F2-B6D6-4FE6-9D72-0721B8EEB696}"/>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B844FF6B-1EBA-7AB4-791D-8D39F31E41AA}"/>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82C7F847-7C4D-2DB2-8154-F7AD7CE01C6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79E96343-12BE-CE1F-57F2-6D4ED5B7110D}"/>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4EA9436E-2B10-8AAA-735E-EFCBD51EDD0F}"/>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 name="Imagen 2" descr="Patrón de fondo&#10;&#10;Descripción generada automáticamente">
            <a:extLst>
              <a:ext uri="{FF2B5EF4-FFF2-40B4-BE49-F238E27FC236}">
                <a16:creationId xmlns:a16="http://schemas.microsoft.com/office/drawing/2014/main" id="{92E500BF-F8EB-8887-D1AE-051F818A5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49" y="5314064"/>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8C6326FA-044F-C4F0-EA90-CAF35087A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73149" y="-5793584"/>
            <a:ext cx="1324685" cy="8151909"/>
          </a:xfrm>
          <a:prstGeom prst="rect">
            <a:avLst/>
          </a:prstGeom>
        </p:spPr>
      </p:pic>
      <p:pic>
        <p:nvPicPr>
          <p:cNvPr id="5" name="Imagen 4">
            <a:extLst>
              <a:ext uri="{FF2B5EF4-FFF2-40B4-BE49-F238E27FC236}">
                <a16:creationId xmlns:a16="http://schemas.microsoft.com/office/drawing/2014/main" id="{85D2F609-863B-6A01-38D8-D78B6CFFB7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380492">
            <a:off x="1667581" y="3795424"/>
            <a:ext cx="965971" cy="681862"/>
          </a:xfrm>
          <a:prstGeom prst="rect">
            <a:avLst/>
          </a:prstGeom>
        </p:spPr>
      </p:pic>
    </p:spTree>
    <p:extLst>
      <p:ext uri="{BB962C8B-B14F-4D97-AF65-F5344CB8AC3E}">
        <p14:creationId xmlns:p14="http://schemas.microsoft.com/office/powerpoint/2010/main" val="1557357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68109-B71D-E876-B656-1D24244501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300669-1701-6A91-6E99-74627F272840}"/>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E73775F5-7277-5FCC-86D9-D999A568BF2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8E36B176-19E2-4921-0856-DA0169BB20D9}"/>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9B3B0ADA-82EC-E742-E8FA-E8F717202E4B}"/>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DD216640-71E0-F135-2031-DE41F6C15572}"/>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C4CAB275-DBEF-2100-8C5D-9D51C91F4B38}"/>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5FB75AB-7809-497C-F210-ECB1B1D950E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9B12F437-9364-9326-951E-E5B34CD66104}"/>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A898A92C-BBE7-7B3E-6E0F-7B6188352839}"/>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D2E558D5-2FE8-9DE3-76DE-3B658ADC1E9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2762FA24-27AE-9393-D4D9-F8A83B8F0EEB}"/>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
        <p:nvSpPr>
          <p:cNvPr id="3" name="Signo de multiplicación 2">
            <a:extLst>
              <a:ext uri="{FF2B5EF4-FFF2-40B4-BE49-F238E27FC236}">
                <a16:creationId xmlns:a16="http://schemas.microsoft.com/office/drawing/2014/main" id="{1EB348F9-9F8A-DBEA-57DC-930FFC3EEEE3}"/>
              </a:ext>
            </a:extLst>
          </p:cNvPr>
          <p:cNvSpPr/>
          <p:nvPr/>
        </p:nvSpPr>
        <p:spPr>
          <a:xfrm>
            <a:off x="2933156" y="5702787"/>
            <a:ext cx="2609678" cy="1298183"/>
          </a:xfrm>
          <a:prstGeom prst="mathMultiply">
            <a:avLst/>
          </a:prstGeom>
          <a:solidFill>
            <a:srgbClr val="C00000"/>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4" name="Imagen 3" descr="Patrón de fondo&#10;&#10;Descripción generada automáticamente">
            <a:extLst>
              <a:ext uri="{FF2B5EF4-FFF2-40B4-BE49-F238E27FC236}">
                <a16:creationId xmlns:a16="http://schemas.microsoft.com/office/drawing/2014/main" id="{8626C283-F234-CF38-0830-307CE6C51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49" y="4576129"/>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C5914BDE-6E32-1D4B-486D-00413B8CD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73149" y="-6531519"/>
            <a:ext cx="1324685" cy="8151909"/>
          </a:xfrm>
          <a:prstGeom prst="rect">
            <a:avLst/>
          </a:prstGeom>
        </p:spPr>
      </p:pic>
      <p:pic>
        <p:nvPicPr>
          <p:cNvPr id="7" name="Imagen 6">
            <a:extLst>
              <a:ext uri="{FF2B5EF4-FFF2-40B4-BE49-F238E27FC236}">
                <a16:creationId xmlns:a16="http://schemas.microsoft.com/office/drawing/2014/main" id="{BA71C390-3C4D-D536-2460-3FEF99328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2784">
            <a:off x="1667581" y="3795424"/>
            <a:ext cx="965971" cy="681862"/>
          </a:xfrm>
          <a:prstGeom prst="rect">
            <a:avLst/>
          </a:prstGeom>
        </p:spPr>
      </p:pic>
    </p:spTree>
    <p:extLst>
      <p:ext uri="{BB962C8B-B14F-4D97-AF65-F5344CB8AC3E}">
        <p14:creationId xmlns:p14="http://schemas.microsoft.com/office/powerpoint/2010/main" val="456176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71C35-0819-C938-BD05-B835685A9A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B54E1C-972B-13A6-0A97-5652286B3196}"/>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Rectángulo: esquinas redondeadas 12">
            <a:extLst>
              <a:ext uri="{FF2B5EF4-FFF2-40B4-BE49-F238E27FC236}">
                <a16:creationId xmlns:a16="http://schemas.microsoft.com/office/drawing/2014/main" id="{24096DCC-71DB-D1C5-3E2E-4B9911FB04AD}"/>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8F1CFAA1-74D6-4EF1-3E4B-9A6BD3DF552F}"/>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4B7ED70-2AF7-EADD-D736-2A37E6D97A5D}"/>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F66D4D5E-E267-18ED-7797-EA4D8B20DBD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6D34614F-E3DB-E208-5047-35386A9DC135}"/>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47626" y="2431072"/>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 name="Imagen 2" descr="Patrón de fondo&#10;&#10;Descripción generada automáticamente">
            <a:extLst>
              <a:ext uri="{FF2B5EF4-FFF2-40B4-BE49-F238E27FC236}">
                <a16:creationId xmlns:a16="http://schemas.microsoft.com/office/drawing/2014/main" id="{A227E5CB-3624-DED3-BA4B-8FC1BFB7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49" y="571511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D66388AE-45D0-5303-9469-5AAC4B10A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73149" y="-5392530"/>
            <a:ext cx="1324685" cy="8151909"/>
          </a:xfrm>
          <a:prstGeom prst="rect">
            <a:avLst/>
          </a:prstGeom>
        </p:spPr>
      </p:pic>
      <p:pic>
        <p:nvPicPr>
          <p:cNvPr id="5" name="Imagen 4">
            <a:extLst>
              <a:ext uri="{FF2B5EF4-FFF2-40B4-BE49-F238E27FC236}">
                <a16:creationId xmlns:a16="http://schemas.microsoft.com/office/drawing/2014/main" id="{0D548923-D07A-0A77-CF54-EEDC33998A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68252">
            <a:off x="1939556" y="4171273"/>
            <a:ext cx="965971" cy="681862"/>
          </a:xfrm>
          <a:prstGeom prst="rect">
            <a:avLst/>
          </a:prstGeom>
        </p:spPr>
      </p:pic>
    </p:spTree>
    <p:extLst>
      <p:ext uri="{BB962C8B-B14F-4D97-AF65-F5344CB8AC3E}">
        <p14:creationId xmlns:p14="http://schemas.microsoft.com/office/powerpoint/2010/main" val="2575153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28F9-4EE3-FCF4-4ABD-D87624919A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9D9867-4069-3DA5-A6F8-3A030AAC75E1}"/>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78738D35-BA5C-B395-1808-A97135224481}"/>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FAA68764-1216-F980-CAD5-2F40F8BE1F22}"/>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580D50BF-8B8C-21C2-B5ED-D62F67DBCD1C}"/>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3" name="Imagen 2">
            <a:extLst>
              <a:ext uri="{FF2B5EF4-FFF2-40B4-BE49-F238E27FC236}">
                <a16:creationId xmlns:a16="http://schemas.microsoft.com/office/drawing/2014/main" id="{7A1D372F-0736-07D1-DA3C-DDED285B6A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68556">
            <a:off x="325527" y="617820"/>
            <a:ext cx="965971" cy="681862"/>
          </a:xfrm>
          <a:prstGeom prst="rect">
            <a:avLst/>
          </a:prstGeom>
        </p:spPr>
      </p:pic>
    </p:spTree>
    <p:extLst>
      <p:ext uri="{BB962C8B-B14F-4D97-AF65-F5344CB8AC3E}">
        <p14:creationId xmlns:p14="http://schemas.microsoft.com/office/powerpoint/2010/main" val="2643266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C0F0C-E9DD-6BF9-73E0-FDC3926A427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E9B4E8-CAB5-A26D-F4B6-F15EFB9A79B4}"/>
              </a:ext>
            </a:extLst>
          </p:cNvPr>
          <p:cNvSpPr>
            <a:spLocks noGrp="1"/>
          </p:cNvSpPr>
          <p:nvPr>
            <p:ph type="ctrTitle"/>
          </p:nvPr>
        </p:nvSpPr>
        <p:spPr>
          <a:xfrm>
            <a:off x="1524000" y="1833592"/>
            <a:ext cx="9144000" cy="3190815"/>
          </a:xfrm>
        </p:spPr>
        <p:txBody>
          <a:bodyPr>
            <a:noAutofit/>
          </a:bodyPr>
          <a:lstStyle/>
          <a:p>
            <a:r>
              <a:rPr lang="es-ES" sz="7200" dirty="0">
                <a:latin typeface="Aharoni" panose="02010803020104030203" pitchFamily="2" charset="-79"/>
                <a:cs typeface="Aharoni" panose="02010803020104030203" pitchFamily="2" charset="-79"/>
              </a:rPr>
              <a:t>ENTRENAMENT DE LA XARXA NEURONAL (NEAT)</a:t>
            </a:r>
            <a:endParaRPr lang="ca-ES" sz="7200" dirty="0">
              <a:latin typeface="Aharoni" panose="02010803020104030203" pitchFamily="2" charset="-79"/>
              <a:cs typeface="Aharoni" panose="02010803020104030203" pitchFamily="2" charset="-79"/>
            </a:endParaRPr>
          </a:p>
        </p:txBody>
      </p:sp>
      <p:pic>
        <p:nvPicPr>
          <p:cNvPr id="4" name="Imagen 3">
            <a:extLst>
              <a:ext uri="{FF2B5EF4-FFF2-40B4-BE49-F238E27FC236}">
                <a16:creationId xmlns:a16="http://schemas.microsoft.com/office/drawing/2014/main" id="{BEF98591-A325-9427-C78D-27A283001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47684">
            <a:off x="736628" y="503144"/>
            <a:ext cx="1149324" cy="811288"/>
          </a:xfrm>
          <a:prstGeom prst="rect">
            <a:avLst/>
          </a:prstGeom>
        </p:spPr>
      </p:pic>
      <p:pic>
        <p:nvPicPr>
          <p:cNvPr id="5" name="Imagen 4">
            <a:extLst>
              <a:ext uri="{FF2B5EF4-FFF2-40B4-BE49-F238E27FC236}">
                <a16:creationId xmlns:a16="http://schemas.microsoft.com/office/drawing/2014/main" id="{A4163A5E-D3E0-063E-8310-2A5EB48D6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21098">
            <a:off x="10474338" y="5487693"/>
            <a:ext cx="1149324" cy="811288"/>
          </a:xfrm>
          <a:prstGeom prst="rect">
            <a:avLst/>
          </a:prstGeom>
        </p:spPr>
      </p:pic>
    </p:spTree>
    <p:extLst>
      <p:ext uri="{BB962C8B-B14F-4D97-AF65-F5344CB8AC3E}">
        <p14:creationId xmlns:p14="http://schemas.microsoft.com/office/powerpoint/2010/main" val="4004217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10347-D51B-CCFE-A484-5D0274B9BB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B0DA8EF-BDD0-62EE-8F49-A20951FDAE4D}"/>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1BB477C7-A0DD-D059-5AC1-F117B6A40BC8}"/>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4F78F6CF-3BBB-9CC7-3694-5BD5413FC4FE}"/>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7CA3650A-47BA-1332-5477-94CD357E7928}"/>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3076F250-0CB4-FA10-48E7-E7C6CDE8D744}"/>
              </a:ext>
            </a:extLst>
          </p:cNvPr>
          <p:cNvGrpSpPr/>
          <p:nvPr/>
        </p:nvGrpSpPr>
        <p:grpSpPr>
          <a:xfrm>
            <a:off x="3651523" y="1833653"/>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6078344D-4992-2397-7938-36C069EFCF3F}"/>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6078344D-4992-2397-7938-36C069EFCF3F}"/>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E644934A-80AD-1781-6EE9-783A2D203737}"/>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E644934A-80AD-1781-6EE9-783A2D203737}"/>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9" name="CuadroTexto 8">
            <a:extLst>
              <a:ext uri="{FF2B5EF4-FFF2-40B4-BE49-F238E27FC236}">
                <a16:creationId xmlns:a16="http://schemas.microsoft.com/office/drawing/2014/main" id="{F84A8C54-35C3-8742-3699-01A6BE722BE9}"/>
              </a:ext>
            </a:extLst>
          </p:cNvPr>
          <p:cNvSpPr txBox="1"/>
          <p:nvPr/>
        </p:nvSpPr>
        <p:spPr>
          <a:xfrm>
            <a:off x="3857707" y="6403509"/>
            <a:ext cx="1961306" cy="369332"/>
          </a:xfrm>
          <a:prstGeom prst="rect">
            <a:avLst/>
          </a:prstGeom>
          <a:noFill/>
        </p:spPr>
        <p:txBody>
          <a:bodyPr wrap="none" rtlCol="0">
            <a:spAutoFit/>
          </a:bodyPr>
          <a:lstStyle/>
          <a:p>
            <a:pPr algn="ctr"/>
            <a:r>
              <a:rPr lang="ca-ES" b="1" u="sng" dirty="0"/>
              <a:t>NO ESTAN JUNTS</a:t>
            </a:r>
          </a:p>
        </p:txBody>
      </p:sp>
      <p:sp>
        <p:nvSpPr>
          <p:cNvPr id="11" name="Flecha: hacia abajo 10">
            <a:extLst>
              <a:ext uri="{FF2B5EF4-FFF2-40B4-BE49-F238E27FC236}">
                <a16:creationId xmlns:a16="http://schemas.microsoft.com/office/drawing/2014/main" id="{319A63E0-4577-7648-6C6F-77A4EEB7E675}"/>
              </a:ext>
            </a:extLst>
          </p:cNvPr>
          <p:cNvSpPr/>
          <p:nvPr/>
        </p:nvSpPr>
        <p:spPr>
          <a:xfrm>
            <a:off x="6392590"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Flecha: hacia abajo 11">
            <a:extLst>
              <a:ext uri="{FF2B5EF4-FFF2-40B4-BE49-F238E27FC236}">
                <a16:creationId xmlns:a16="http://schemas.microsoft.com/office/drawing/2014/main" id="{A122AF0A-52C8-8B62-79A6-132B010886F3}"/>
              </a:ext>
            </a:extLst>
          </p:cNvPr>
          <p:cNvSpPr/>
          <p:nvPr/>
        </p:nvSpPr>
        <p:spPr>
          <a:xfrm>
            <a:off x="2948471"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1E7D04C4-9847-03E6-BF53-969CCEE20F98}"/>
              </a:ext>
            </a:extLst>
          </p:cNvPr>
          <p:cNvSpPr txBox="1"/>
          <p:nvPr/>
        </p:nvSpPr>
        <p:spPr>
          <a:xfrm>
            <a:off x="3272921" y="5757179"/>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6" name="CuadroTexto 15">
            <a:extLst>
              <a:ext uri="{FF2B5EF4-FFF2-40B4-BE49-F238E27FC236}">
                <a16:creationId xmlns:a16="http://schemas.microsoft.com/office/drawing/2014/main" id="{706731EA-D330-CC04-F658-91CE58113FA2}"/>
              </a:ext>
            </a:extLst>
          </p:cNvPr>
          <p:cNvSpPr txBox="1"/>
          <p:nvPr/>
        </p:nvSpPr>
        <p:spPr>
          <a:xfrm>
            <a:off x="4912063" y="5757178"/>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pic>
        <p:nvPicPr>
          <p:cNvPr id="10" name="Imagen 9">
            <a:extLst>
              <a:ext uri="{FF2B5EF4-FFF2-40B4-BE49-F238E27FC236}">
                <a16:creationId xmlns:a16="http://schemas.microsoft.com/office/drawing/2014/main" id="{E3AAEFBF-CCB0-82F0-420F-805CB382E2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9287343">
            <a:off x="10775266" y="5675771"/>
            <a:ext cx="965971" cy="681862"/>
          </a:xfrm>
          <a:prstGeom prst="rect">
            <a:avLst/>
          </a:prstGeom>
        </p:spPr>
      </p:pic>
    </p:spTree>
    <p:extLst>
      <p:ext uri="{BB962C8B-B14F-4D97-AF65-F5344CB8AC3E}">
        <p14:creationId xmlns:p14="http://schemas.microsoft.com/office/powerpoint/2010/main" val="1787980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A4C92-50FE-3389-9473-7846EC62491A}"/>
            </a:ext>
          </a:extLst>
        </p:cNvPr>
        <p:cNvGrpSpPr/>
        <p:nvPr/>
      </p:nvGrpSpPr>
      <p:grpSpPr>
        <a:xfrm>
          <a:off x="0" y="0"/>
          <a:ext cx="0" cy="0"/>
          <a:chOff x="0" y="0"/>
          <a:chExt cx="0" cy="0"/>
        </a:xfrm>
      </p:grpSpPr>
      <p:grpSp>
        <p:nvGrpSpPr>
          <p:cNvPr id="9" name="Grupo 8">
            <a:extLst>
              <a:ext uri="{FF2B5EF4-FFF2-40B4-BE49-F238E27FC236}">
                <a16:creationId xmlns:a16="http://schemas.microsoft.com/office/drawing/2014/main" id="{C7BE7800-FE08-9A4A-CDEC-9D898F3011F1}"/>
              </a:ext>
            </a:extLst>
          </p:cNvPr>
          <p:cNvGrpSpPr/>
          <p:nvPr/>
        </p:nvGrpSpPr>
        <p:grpSpPr>
          <a:xfrm>
            <a:off x="4504266" y="1408642"/>
            <a:ext cx="3414187" cy="4653635"/>
            <a:chOff x="4504266" y="1408642"/>
            <a:chExt cx="3414187" cy="4653635"/>
          </a:xfrm>
        </p:grpSpPr>
        <p:pic>
          <p:nvPicPr>
            <p:cNvPr id="11" name="Imagen 10">
              <a:extLst>
                <a:ext uri="{FF2B5EF4-FFF2-40B4-BE49-F238E27FC236}">
                  <a16:creationId xmlns:a16="http://schemas.microsoft.com/office/drawing/2014/main" id="{09C4462F-6D70-69C0-9EF2-E44563574E2E}"/>
                </a:ext>
              </a:extLst>
            </p:cNvPr>
            <p:cNvPicPr>
              <a:picLocks noChangeAspect="1"/>
            </p:cNvPicPr>
            <p:nvPr/>
          </p:nvPicPr>
          <p:blipFill>
            <a:blip r:embed="rId3"/>
            <a:stretch>
              <a:fillRect/>
            </a:stretch>
          </p:blipFill>
          <p:spPr>
            <a:xfrm>
              <a:off x="4504266" y="1408642"/>
              <a:ext cx="3414187" cy="4653635"/>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Entrada de lápiz 7">
                  <a:extLst>
                    <a:ext uri="{FF2B5EF4-FFF2-40B4-BE49-F238E27FC236}">
                      <a16:creationId xmlns:a16="http://schemas.microsoft.com/office/drawing/2014/main" id="{E5D6859D-64B5-17CC-64D6-7D90840DFFF7}"/>
                    </a:ext>
                  </a:extLst>
                </p14:cNvPr>
                <p14:cNvContentPartPr/>
                <p14:nvPr/>
              </p14:nvContentPartPr>
              <p14:xfrm>
                <a:off x="4818380" y="1979560"/>
                <a:ext cx="512280" cy="268560"/>
              </p14:xfrm>
            </p:contentPart>
          </mc:Choice>
          <mc:Fallback xmlns="">
            <p:pic>
              <p:nvPicPr>
                <p:cNvPr id="8" name="Entrada de lápiz 7">
                  <a:extLst>
                    <a:ext uri="{FF2B5EF4-FFF2-40B4-BE49-F238E27FC236}">
                      <a16:creationId xmlns:a16="http://schemas.microsoft.com/office/drawing/2014/main" id="{E5D6859D-64B5-17CC-64D6-7D90840DFFF7}"/>
                    </a:ext>
                  </a:extLst>
                </p:cNvPr>
                <p:cNvPicPr/>
                <p:nvPr/>
              </p:nvPicPr>
              <p:blipFill>
                <a:blip r:embed="rId5"/>
                <a:stretch>
                  <a:fillRect/>
                </a:stretch>
              </p:blipFill>
              <p:spPr>
                <a:xfrm>
                  <a:off x="4782380" y="1943920"/>
                  <a:ext cx="583920" cy="340200"/>
                </a:xfrm>
                <a:prstGeom prst="rect">
                  <a:avLst/>
                </a:prstGeom>
              </p:spPr>
            </p:pic>
          </mc:Fallback>
        </mc:AlternateContent>
      </p:grpSp>
      <p:sp>
        <p:nvSpPr>
          <p:cNvPr id="2" name="Título 1">
            <a:extLst>
              <a:ext uri="{FF2B5EF4-FFF2-40B4-BE49-F238E27FC236}">
                <a16:creationId xmlns:a16="http://schemas.microsoft.com/office/drawing/2014/main" id="{A166D655-4AAE-265E-B79F-2B0B603101B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CuadroTexto 12">
            <a:extLst>
              <a:ext uri="{FF2B5EF4-FFF2-40B4-BE49-F238E27FC236}">
                <a16:creationId xmlns:a16="http://schemas.microsoft.com/office/drawing/2014/main" id="{59A7F942-F888-7990-DF32-B27702702F44}"/>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7BADAAFE-3236-0F86-FCE2-5CEAB39FEED4}"/>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8C1EE11B-27C3-95FA-347B-B88286832CDF}"/>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5B794605-9823-F89F-F55B-9CF633D5700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20" name="CuadroTexto 19">
            <a:extLst>
              <a:ext uri="{FF2B5EF4-FFF2-40B4-BE49-F238E27FC236}">
                <a16:creationId xmlns:a16="http://schemas.microsoft.com/office/drawing/2014/main" id="{8EF9385B-78D2-F925-22F8-A9E9B55258BA}"/>
              </a:ext>
            </a:extLst>
          </p:cNvPr>
          <p:cNvSpPr txBox="1"/>
          <p:nvPr/>
        </p:nvSpPr>
        <p:spPr>
          <a:xfrm>
            <a:off x="1535289" y="6204317"/>
            <a:ext cx="9815688" cy="523220"/>
          </a:xfrm>
          <a:prstGeom prst="rect">
            <a:avLst/>
          </a:prstGeom>
          <a:noFill/>
        </p:spPr>
        <p:txBody>
          <a:bodyPr wrap="square">
            <a:spAutoFit/>
          </a:bodyPr>
          <a:lstStyle/>
          <a:p>
            <a:r>
              <a:rPr lang="ca-ES" sz="2800" dirty="0">
                <a:latin typeface="ADLaM Display" panose="02010000000000000000" pitchFamily="2" charset="0"/>
                <a:ea typeface="ADLaM Display" panose="02010000000000000000" pitchFamily="2" charset="0"/>
                <a:cs typeface="ADLaM Display" panose="02010000000000000000" pitchFamily="2" charset="0"/>
              </a:rPr>
              <a:t>Inputs imprescindibles perquè la IA pugui aprendre</a:t>
            </a:r>
          </a:p>
        </p:txBody>
      </p:sp>
      <p:pic>
        <p:nvPicPr>
          <p:cNvPr id="3" name="Imagen 2">
            <a:extLst>
              <a:ext uri="{FF2B5EF4-FFF2-40B4-BE49-F238E27FC236}">
                <a16:creationId xmlns:a16="http://schemas.microsoft.com/office/drawing/2014/main" id="{22577558-83E3-8AEE-514F-80A33E2247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7872">
            <a:off x="4767025" y="1950170"/>
            <a:ext cx="523212" cy="369326"/>
          </a:xfrm>
          <a:prstGeom prst="rect">
            <a:avLst/>
          </a:prstGeom>
        </p:spPr>
      </p:pic>
    </p:spTree>
    <p:extLst>
      <p:ext uri="{BB962C8B-B14F-4D97-AF65-F5344CB8AC3E}">
        <p14:creationId xmlns:p14="http://schemas.microsoft.com/office/powerpoint/2010/main" val="2360872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435E0-22E8-0D30-9EFB-D960F14962D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E3758E-1B1B-F2AA-ED8E-FF0F68AF464B}"/>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4749C4C7-43FE-261D-253B-F000178C70C6}"/>
              </a:ext>
            </a:extLst>
          </p:cNvPr>
          <p:cNvPicPr>
            <a:picLocks noChangeAspect="1"/>
          </p:cNvPicPr>
          <p:nvPr/>
        </p:nvPicPr>
        <p:blipFill>
          <a:blip r:embed="rId3"/>
          <a:stretch>
            <a:fillRect/>
          </a:stretch>
        </p:blipFill>
        <p:spPr>
          <a:xfrm>
            <a:off x="1362566" y="1911711"/>
            <a:ext cx="9832622" cy="3594033"/>
          </a:xfrm>
          <a:prstGeom prst="rect">
            <a:avLst/>
          </a:prstGeom>
        </p:spPr>
      </p:pic>
      <p:cxnSp>
        <p:nvCxnSpPr>
          <p:cNvPr id="7" name="Conector recto de flecha 6">
            <a:extLst>
              <a:ext uri="{FF2B5EF4-FFF2-40B4-BE49-F238E27FC236}">
                <a16:creationId xmlns:a16="http://schemas.microsoft.com/office/drawing/2014/main" id="{F75C766B-AFE7-46B5-4B76-57E25D613FDC}"/>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2339409E-6E52-A3E4-293D-A5F441FF9455}"/>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7E349F28-FBEF-7858-F3CB-07DC660FB657}"/>
              </a:ext>
            </a:extLst>
          </p:cNvPr>
          <p:cNvGrpSpPr/>
          <p:nvPr/>
        </p:nvGrpSpPr>
        <p:grpSpPr>
          <a:xfrm>
            <a:off x="6278877" y="1811476"/>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365F550E-DC4C-F9C5-E3B1-B618F3202DEE}"/>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365F550E-DC4C-F9C5-E3B1-B618F3202DEE}"/>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7F6D1447-EE18-1FCA-7098-AA1772FBEEF1}"/>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7F6D1447-EE18-1FCA-7098-AA1772FBEEF1}"/>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11" name="CuadroTexto 10">
            <a:extLst>
              <a:ext uri="{FF2B5EF4-FFF2-40B4-BE49-F238E27FC236}">
                <a16:creationId xmlns:a16="http://schemas.microsoft.com/office/drawing/2014/main" id="{10A4F99A-EF70-09F4-EB13-0DEB51941D45}"/>
              </a:ext>
            </a:extLst>
          </p:cNvPr>
          <p:cNvSpPr txBox="1"/>
          <p:nvPr/>
        </p:nvSpPr>
        <p:spPr>
          <a:xfrm>
            <a:off x="7112614" y="5587703"/>
            <a:ext cx="513282" cy="830997"/>
          </a:xfrm>
          <a:prstGeom prst="rect">
            <a:avLst/>
          </a:prstGeom>
          <a:noFill/>
        </p:spPr>
        <p:txBody>
          <a:bodyPr wrap="none" rtlCol="0">
            <a:spAutoFit/>
          </a:bodyPr>
          <a:lstStyle/>
          <a:p>
            <a:r>
              <a:rPr lang="es-ES" sz="4800" dirty="0"/>
              <a:t>+</a:t>
            </a:r>
            <a:endParaRPr lang="ca-ES" sz="4800" dirty="0"/>
          </a:p>
        </p:txBody>
      </p:sp>
      <p:sp>
        <p:nvSpPr>
          <p:cNvPr id="12" name="CuadroTexto 11">
            <a:extLst>
              <a:ext uri="{FF2B5EF4-FFF2-40B4-BE49-F238E27FC236}">
                <a16:creationId xmlns:a16="http://schemas.microsoft.com/office/drawing/2014/main" id="{7048DB68-DBFB-E356-4FC0-25F5D9DA54EE}"/>
              </a:ext>
            </a:extLst>
          </p:cNvPr>
          <p:cNvSpPr txBox="1"/>
          <p:nvPr/>
        </p:nvSpPr>
        <p:spPr>
          <a:xfrm>
            <a:off x="8219965" y="6374959"/>
            <a:ext cx="1984839" cy="369332"/>
          </a:xfrm>
          <a:prstGeom prst="rect">
            <a:avLst/>
          </a:prstGeom>
          <a:noFill/>
        </p:spPr>
        <p:txBody>
          <a:bodyPr wrap="none" rtlCol="0">
            <a:spAutoFit/>
          </a:bodyPr>
          <a:lstStyle/>
          <a:p>
            <a:pPr algn="ctr"/>
            <a:r>
              <a:rPr lang="ca-ES" b="1" u="sng" dirty="0"/>
              <a:t>ESTAN SEPARATS</a:t>
            </a:r>
          </a:p>
        </p:txBody>
      </p:sp>
      <p:sp>
        <p:nvSpPr>
          <p:cNvPr id="13" name="Flecha: hacia abajo 12">
            <a:extLst>
              <a:ext uri="{FF2B5EF4-FFF2-40B4-BE49-F238E27FC236}">
                <a16:creationId xmlns:a16="http://schemas.microsoft.com/office/drawing/2014/main" id="{0148BF60-1282-A792-ED8B-B27D23F98EF4}"/>
              </a:ext>
            </a:extLst>
          </p:cNvPr>
          <p:cNvSpPr/>
          <p:nvPr/>
        </p:nvSpPr>
        <p:spPr>
          <a:xfrm rot="10800000">
            <a:off x="10665374" y="5748842"/>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Flecha: hacia abajo 13">
            <a:extLst>
              <a:ext uri="{FF2B5EF4-FFF2-40B4-BE49-F238E27FC236}">
                <a16:creationId xmlns:a16="http://schemas.microsoft.com/office/drawing/2014/main" id="{CC111511-3D4E-CC02-3707-D8838454C8B5}"/>
              </a:ext>
            </a:extLst>
          </p:cNvPr>
          <p:cNvSpPr/>
          <p:nvPr/>
        </p:nvSpPr>
        <p:spPr>
          <a:xfrm rot="10800000">
            <a:off x="3563907" y="5753401"/>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CuadroTexto 16">
            <a:extLst>
              <a:ext uri="{FF2B5EF4-FFF2-40B4-BE49-F238E27FC236}">
                <a16:creationId xmlns:a16="http://schemas.microsoft.com/office/drawing/2014/main" id="{8F7FC768-2A89-1AE5-8F08-2BA822AB016F}"/>
              </a:ext>
            </a:extLst>
          </p:cNvPr>
          <p:cNvSpPr txBox="1"/>
          <p:nvPr/>
        </p:nvSpPr>
        <p:spPr>
          <a:xfrm>
            <a:off x="3892681" y="5653273"/>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8" name="CuadroTexto 17">
            <a:extLst>
              <a:ext uri="{FF2B5EF4-FFF2-40B4-BE49-F238E27FC236}">
                <a16:creationId xmlns:a16="http://schemas.microsoft.com/office/drawing/2014/main" id="{F67D3794-E740-01DC-9220-381FFA20330E}"/>
              </a:ext>
            </a:extLst>
          </p:cNvPr>
          <p:cNvSpPr txBox="1"/>
          <p:nvPr/>
        </p:nvSpPr>
        <p:spPr>
          <a:xfrm>
            <a:off x="5531823" y="5653272"/>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sp>
        <p:nvSpPr>
          <p:cNvPr id="19" name="CuadroTexto 18">
            <a:extLst>
              <a:ext uri="{FF2B5EF4-FFF2-40B4-BE49-F238E27FC236}">
                <a16:creationId xmlns:a16="http://schemas.microsoft.com/office/drawing/2014/main" id="{0267AA40-7FA7-0481-8D7E-E6341F3DDADA}"/>
              </a:ext>
            </a:extLst>
          </p:cNvPr>
          <p:cNvSpPr txBox="1"/>
          <p:nvPr/>
        </p:nvSpPr>
        <p:spPr>
          <a:xfrm>
            <a:off x="4428636" y="6321809"/>
            <a:ext cx="1578188" cy="369332"/>
          </a:xfrm>
          <a:prstGeom prst="rect">
            <a:avLst/>
          </a:prstGeom>
          <a:noFill/>
        </p:spPr>
        <p:txBody>
          <a:bodyPr wrap="none" rtlCol="0">
            <a:spAutoFit/>
          </a:bodyPr>
          <a:lstStyle/>
          <a:p>
            <a:pPr algn="ctr"/>
            <a:r>
              <a:rPr lang="ca-ES" b="1" u="sng" dirty="0"/>
              <a:t>ESTAN JUNTS</a:t>
            </a:r>
          </a:p>
        </p:txBody>
      </p:sp>
      <p:sp>
        <p:nvSpPr>
          <p:cNvPr id="20" name="CuadroTexto 19">
            <a:extLst>
              <a:ext uri="{FF2B5EF4-FFF2-40B4-BE49-F238E27FC236}">
                <a16:creationId xmlns:a16="http://schemas.microsoft.com/office/drawing/2014/main" id="{238A7B28-7FC5-3728-97F3-225DB238438D}"/>
              </a:ext>
            </a:extLst>
          </p:cNvPr>
          <p:cNvSpPr txBox="1"/>
          <p:nvPr/>
        </p:nvSpPr>
        <p:spPr>
          <a:xfrm>
            <a:off x="7764865" y="5675478"/>
            <a:ext cx="1303866" cy="646331"/>
          </a:xfrm>
          <a:prstGeom prst="rect">
            <a:avLst/>
          </a:prstGeom>
          <a:noFill/>
          <a:ln w="76200">
            <a:solidFill>
              <a:schemeClr val="accent5">
                <a:lumMod val="40000"/>
                <a:lumOff val="60000"/>
              </a:schemeClr>
            </a:solidFill>
          </a:ln>
        </p:spPr>
        <p:txBody>
          <a:bodyPr wrap="square">
            <a:spAutoFit/>
          </a:bodyPr>
          <a:lstStyle/>
          <a:p>
            <a:r>
              <a:rPr lang="ca-ES" dirty="0">
                <a:latin typeface="Aharoni" panose="02010803020104030203" pitchFamily="2" charset="-79"/>
                <a:cs typeface="Aharoni" panose="02010803020104030203" pitchFamily="2" charset="-79"/>
              </a:rPr>
              <a:t>Posició X del forat</a:t>
            </a:r>
          </a:p>
        </p:txBody>
      </p:sp>
      <p:sp>
        <p:nvSpPr>
          <p:cNvPr id="21" name="CuadroTexto 20">
            <a:extLst>
              <a:ext uri="{FF2B5EF4-FFF2-40B4-BE49-F238E27FC236}">
                <a16:creationId xmlns:a16="http://schemas.microsoft.com/office/drawing/2014/main" id="{8F677B49-A723-D473-C20D-14993BEF3F30}"/>
              </a:ext>
            </a:extLst>
          </p:cNvPr>
          <p:cNvSpPr txBox="1"/>
          <p:nvPr/>
        </p:nvSpPr>
        <p:spPr>
          <a:xfrm>
            <a:off x="9172014" y="5675478"/>
            <a:ext cx="1387831" cy="646331"/>
          </a:xfrm>
          <a:prstGeom prst="rect">
            <a:avLst/>
          </a:prstGeom>
          <a:noFill/>
          <a:ln w="76200">
            <a:solidFill>
              <a:schemeClr val="accent3">
                <a:lumMod val="60000"/>
                <a:lumOff val="40000"/>
              </a:schemeClr>
            </a:solidFill>
          </a:ln>
        </p:spPr>
        <p:txBody>
          <a:bodyPr wrap="square">
            <a:spAutoFit/>
          </a:bodyPr>
          <a:lstStyle/>
          <a:p>
            <a:r>
              <a:rPr lang="ca-ES" dirty="0">
                <a:latin typeface="Aharoni" panose="02010803020104030203" pitchFamily="2" charset="-79"/>
                <a:cs typeface="Aharoni" panose="02010803020104030203" pitchFamily="2" charset="-79"/>
              </a:rPr>
              <a:t>Velocitat Y de l’ocell </a:t>
            </a:r>
          </a:p>
        </p:txBody>
      </p:sp>
      <p:pic>
        <p:nvPicPr>
          <p:cNvPr id="9" name="Imagen 8">
            <a:extLst>
              <a:ext uri="{FF2B5EF4-FFF2-40B4-BE49-F238E27FC236}">
                <a16:creationId xmlns:a16="http://schemas.microsoft.com/office/drawing/2014/main" id="{E34A8896-902C-F006-32BB-52E2F316BB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742685">
            <a:off x="2467519" y="5837919"/>
            <a:ext cx="791908" cy="558994"/>
          </a:xfrm>
          <a:prstGeom prst="rect">
            <a:avLst/>
          </a:prstGeom>
        </p:spPr>
      </p:pic>
    </p:spTree>
    <p:extLst>
      <p:ext uri="{BB962C8B-B14F-4D97-AF65-F5344CB8AC3E}">
        <p14:creationId xmlns:p14="http://schemas.microsoft.com/office/powerpoint/2010/main" val="4205099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42F6-73B3-68DC-8B96-0BCDF0D9D6CA}"/>
            </a:ext>
          </a:extLst>
        </p:cNvPr>
        <p:cNvGrpSpPr/>
        <p:nvPr/>
      </p:nvGrpSpPr>
      <p:grpSpPr>
        <a:xfrm>
          <a:off x="0" y="0"/>
          <a:ext cx="0" cy="0"/>
          <a:chOff x="0" y="0"/>
          <a:chExt cx="0" cy="0"/>
        </a:xfrm>
      </p:grpSpPr>
      <p:grpSp>
        <p:nvGrpSpPr>
          <p:cNvPr id="5" name="Grupo 4">
            <a:extLst>
              <a:ext uri="{FF2B5EF4-FFF2-40B4-BE49-F238E27FC236}">
                <a16:creationId xmlns:a16="http://schemas.microsoft.com/office/drawing/2014/main" id="{B3AB05D3-AA2A-B668-B11A-CA84F5049C6F}"/>
              </a:ext>
            </a:extLst>
          </p:cNvPr>
          <p:cNvGrpSpPr/>
          <p:nvPr/>
        </p:nvGrpSpPr>
        <p:grpSpPr>
          <a:xfrm>
            <a:off x="4504266" y="1408642"/>
            <a:ext cx="3414187" cy="4653635"/>
            <a:chOff x="4504266" y="1408642"/>
            <a:chExt cx="3414187" cy="4653635"/>
          </a:xfrm>
        </p:grpSpPr>
        <p:pic>
          <p:nvPicPr>
            <p:cNvPr id="6" name="Imagen 5">
              <a:extLst>
                <a:ext uri="{FF2B5EF4-FFF2-40B4-BE49-F238E27FC236}">
                  <a16:creationId xmlns:a16="http://schemas.microsoft.com/office/drawing/2014/main" id="{93E49D3B-AB2A-9F63-7621-C0A8785FBD9E}"/>
                </a:ext>
              </a:extLst>
            </p:cNvPr>
            <p:cNvPicPr>
              <a:picLocks noChangeAspect="1"/>
            </p:cNvPicPr>
            <p:nvPr/>
          </p:nvPicPr>
          <p:blipFill>
            <a:blip r:embed="rId3"/>
            <a:stretch>
              <a:fillRect/>
            </a:stretch>
          </p:blipFill>
          <p:spPr>
            <a:xfrm>
              <a:off x="4504266" y="1408642"/>
              <a:ext cx="3414187" cy="4653635"/>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Entrada de lápiz 6">
                  <a:extLst>
                    <a:ext uri="{FF2B5EF4-FFF2-40B4-BE49-F238E27FC236}">
                      <a16:creationId xmlns:a16="http://schemas.microsoft.com/office/drawing/2014/main" id="{AA29DA4D-3DF8-0AE0-A499-9F455CA27D8D}"/>
                    </a:ext>
                  </a:extLst>
                </p14:cNvPr>
                <p14:cNvContentPartPr/>
                <p14:nvPr/>
              </p14:nvContentPartPr>
              <p14:xfrm>
                <a:off x="4818380" y="1979560"/>
                <a:ext cx="512280" cy="268560"/>
              </p14:xfrm>
            </p:contentPart>
          </mc:Choice>
          <mc:Fallback xmlns="">
            <p:pic>
              <p:nvPicPr>
                <p:cNvPr id="7" name="Entrada de lápiz 6">
                  <a:extLst>
                    <a:ext uri="{FF2B5EF4-FFF2-40B4-BE49-F238E27FC236}">
                      <a16:creationId xmlns:a16="http://schemas.microsoft.com/office/drawing/2014/main" id="{AA29DA4D-3DF8-0AE0-A499-9F455CA27D8D}"/>
                    </a:ext>
                  </a:extLst>
                </p:cNvPr>
                <p:cNvPicPr/>
                <p:nvPr/>
              </p:nvPicPr>
              <p:blipFill>
                <a:blip r:embed="rId5"/>
                <a:stretch>
                  <a:fillRect/>
                </a:stretch>
              </p:blipFill>
              <p:spPr>
                <a:xfrm>
                  <a:off x="4782380" y="1943920"/>
                  <a:ext cx="583920" cy="340200"/>
                </a:xfrm>
                <a:prstGeom prst="rect">
                  <a:avLst/>
                </a:prstGeom>
              </p:spPr>
            </p:pic>
          </mc:Fallback>
        </mc:AlternateContent>
      </p:grpSp>
      <p:sp>
        <p:nvSpPr>
          <p:cNvPr id="2" name="Título 1">
            <a:extLst>
              <a:ext uri="{FF2B5EF4-FFF2-40B4-BE49-F238E27FC236}">
                <a16:creationId xmlns:a16="http://schemas.microsoft.com/office/drawing/2014/main" id="{1009F2C5-9F6A-5CBA-56A3-5806A0C31644}"/>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CuadroTexto 12">
            <a:extLst>
              <a:ext uri="{FF2B5EF4-FFF2-40B4-BE49-F238E27FC236}">
                <a16:creationId xmlns:a16="http://schemas.microsoft.com/office/drawing/2014/main" id="{41856647-DEA0-60FA-505B-991BD9651AE7}"/>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23FDFBEA-4041-DACD-5DA1-1FFC06A78471}"/>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EEB6A00-56F5-7955-A557-CC01D8DF739E}"/>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FEF3095E-3A45-1EA9-4EBB-B58E5685458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6F704CE5-F4D9-A55A-A988-92031EA0662E}"/>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E53503AD-7CA6-EEBC-8EA2-A29C7B927C0C}"/>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65AF2DA3-1D10-28DB-DD0A-08DA340B089F}"/>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9875EF3E-55FD-74BE-75A9-C4C47750B2A7}"/>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9" name="Imagen 8">
            <a:extLst>
              <a:ext uri="{FF2B5EF4-FFF2-40B4-BE49-F238E27FC236}">
                <a16:creationId xmlns:a16="http://schemas.microsoft.com/office/drawing/2014/main" id="{57C87290-D5DD-3B04-C122-E760B395E9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7872">
            <a:off x="4767025" y="1950170"/>
            <a:ext cx="523212" cy="369326"/>
          </a:xfrm>
          <a:prstGeom prst="rect">
            <a:avLst/>
          </a:prstGeom>
        </p:spPr>
      </p:pic>
    </p:spTree>
    <p:extLst>
      <p:ext uri="{BB962C8B-B14F-4D97-AF65-F5344CB8AC3E}">
        <p14:creationId xmlns:p14="http://schemas.microsoft.com/office/powerpoint/2010/main" val="1033193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5DF3E-C99C-F05E-A153-BF27FD2C6172}"/>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D9862991-7860-F238-FED3-C72C0FCF2B93}"/>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302EC46-F019-4C20-12A2-97BE4EC555E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70F3CB57-CDDA-337A-4FE9-3BF38B50363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9E5A1E4F-8254-73EE-BD9C-3D5E861AA2B7}"/>
              </a:ext>
            </a:extLst>
          </p:cNvPr>
          <p:cNvSpPr>
            <a:spLocks noGrp="1"/>
          </p:cNvSpPr>
          <p:nvPr>
            <p:ph type="ctrTitle"/>
          </p:nvPr>
        </p:nvSpPr>
        <p:spPr>
          <a:xfrm>
            <a:off x="821267" y="1825748"/>
            <a:ext cx="10549466" cy="2799127"/>
          </a:xfrm>
        </p:spPr>
        <p:txBody>
          <a:bodyPr>
            <a:noAutofit/>
          </a:bodyPr>
          <a:lstStyle/>
          <a:p>
            <a:r>
              <a:rPr lang="es-ES" sz="8800" dirty="0">
                <a:latin typeface="Aharoni" panose="02010803020104030203" pitchFamily="2" charset="-79"/>
                <a:cs typeface="Aharoni" panose="02010803020104030203" pitchFamily="2" charset="-79"/>
              </a:rPr>
              <a:t>PERQUÈ ANALITZAR AIXÒ</a:t>
            </a:r>
            <a:r>
              <a:rPr lang="es-ES" sz="13800" dirty="0">
                <a:latin typeface="Aharoni" panose="02010803020104030203" pitchFamily="2" charset="-79"/>
                <a:cs typeface="Aharoni" panose="02010803020104030203" pitchFamily="2" charset="-79"/>
              </a:rPr>
              <a:t>?</a:t>
            </a:r>
            <a:endParaRPr lang="ca-ES" sz="88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99A66463-2C8B-A02C-59F0-F11B29FFF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98463">
            <a:off x="10571516" y="781052"/>
            <a:ext cx="852775" cy="601959"/>
          </a:xfrm>
          <a:prstGeom prst="rect">
            <a:avLst/>
          </a:prstGeom>
        </p:spPr>
      </p:pic>
      <p:pic>
        <p:nvPicPr>
          <p:cNvPr id="7" name="Imagen 6" descr="Patrón de fondo&#10;&#10;Descripción generada automáticamente">
            <a:extLst>
              <a:ext uri="{FF2B5EF4-FFF2-40B4-BE49-F238E27FC236}">
                <a16:creationId xmlns:a16="http://schemas.microsoft.com/office/drawing/2014/main" id="{296A540C-F1DF-1395-07F1-EB9AE5B944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268" y="5466257"/>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4E9DCFF1-68C7-770F-4B20-4D3697A506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821267" y="-5513057"/>
            <a:ext cx="1324685" cy="8151909"/>
          </a:xfrm>
          <a:prstGeom prst="rect">
            <a:avLst/>
          </a:prstGeom>
        </p:spPr>
      </p:pic>
    </p:spTree>
    <p:extLst>
      <p:ext uri="{BB962C8B-B14F-4D97-AF65-F5344CB8AC3E}">
        <p14:creationId xmlns:p14="http://schemas.microsoft.com/office/powerpoint/2010/main" val="3493711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51A4E-8D08-15B4-EF64-34F8326CAB0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D50F25DA-8CC3-35DD-5552-2AC7EC308B62}"/>
              </a:ext>
            </a:extLst>
          </p:cNvPr>
          <p:cNvPicPr>
            <a:picLocks noChangeAspect="1"/>
          </p:cNvPicPr>
          <p:nvPr/>
        </p:nvPicPr>
        <p:blipFill>
          <a:blip r:embed="rId3">
            <a:extLst>
              <a:ext uri="{28A0092B-C50C-407E-A947-70E740481C1C}">
                <a14:useLocalDpi xmlns:a14="http://schemas.microsoft.com/office/drawing/2010/main" val="0"/>
              </a:ext>
            </a:extLst>
          </a:blip>
          <a:srcRect l="5337" t="17684" r="11487" b="12846"/>
          <a:stretch/>
        </p:blipFill>
        <p:spPr>
          <a:xfrm>
            <a:off x="1769056" y="2728308"/>
            <a:ext cx="9023122" cy="2729870"/>
          </a:xfrm>
          <a:prstGeom prst="rect">
            <a:avLst/>
          </a:prstGeom>
        </p:spPr>
      </p:pic>
      <p:sp>
        <p:nvSpPr>
          <p:cNvPr id="11" name="Rectángulo: esquinas redondeadas 10">
            <a:extLst>
              <a:ext uri="{FF2B5EF4-FFF2-40B4-BE49-F238E27FC236}">
                <a16:creationId xmlns:a16="http://schemas.microsoft.com/office/drawing/2014/main" id="{2FDC32F1-0E44-0F6A-6948-179ED882AA86}"/>
              </a:ext>
            </a:extLst>
          </p:cNvPr>
          <p:cNvSpPr/>
          <p:nvPr/>
        </p:nvSpPr>
        <p:spPr>
          <a:xfrm>
            <a:off x="246409" y="3323166"/>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2945D5A-2DA3-A4D6-EA59-976885917711}"/>
              </a:ext>
            </a:extLst>
          </p:cNvPr>
          <p:cNvSpPr/>
          <p:nvPr/>
        </p:nvSpPr>
        <p:spPr>
          <a:xfrm>
            <a:off x="5736066" y="5878548"/>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C1FE6F1C-58DA-BF23-6F62-4CF51BE3703C}"/>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98253A80-7F22-D53F-11B8-9D793BF1403C}"/>
              </a:ext>
            </a:extLst>
          </p:cNvPr>
          <p:cNvCxnSpPr/>
          <p:nvPr/>
        </p:nvCxnSpPr>
        <p:spPr>
          <a:xfrm>
            <a:off x="6748362" y="1399822"/>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1A087757-C028-BB8D-3DDC-E78AE8CA2F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91162" y="942622"/>
            <a:ext cx="914400" cy="914400"/>
          </a:xfrm>
          <a:prstGeom prst="rect">
            <a:avLst/>
          </a:prstGeom>
        </p:spPr>
      </p:pic>
      <p:sp>
        <p:nvSpPr>
          <p:cNvPr id="9" name="Flecha: hacia la izquierda 8">
            <a:extLst>
              <a:ext uri="{FF2B5EF4-FFF2-40B4-BE49-F238E27FC236}">
                <a16:creationId xmlns:a16="http://schemas.microsoft.com/office/drawing/2014/main" id="{CFC000D9-AE96-CC8C-1BC6-CD30BB928E5C}"/>
              </a:ext>
            </a:extLst>
          </p:cNvPr>
          <p:cNvSpPr/>
          <p:nvPr/>
        </p:nvSpPr>
        <p:spPr>
          <a:xfrm>
            <a:off x="7450667" y="904592"/>
            <a:ext cx="2262221" cy="824470"/>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 dirty="0"/>
              <a:t>PREDICCIÓ</a:t>
            </a:r>
            <a:endParaRPr lang="ca-ES" dirty="0"/>
          </a:p>
        </p:txBody>
      </p:sp>
      <p:pic>
        <p:nvPicPr>
          <p:cNvPr id="2" name="Imagen 1" descr="Patrón de fondo&#10;&#10;Descripción generada automáticamente">
            <a:extLst>
              <a:ext uri="{FF2B5EF4-FFF2-40B4-BE49-F238E27FC236}">
                <a16:creationId xmlns:a16="http://schemas.microsoft.com/office/drawing/2014/main" id="{A6525D87-2A54-82A2-D45A-A8EED76BF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714" y="4632070"/>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AE8B9798-0088-8075-AC98-477B2C259F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27713" y="-6347244"/>
            <a:ext cx="1324685" cy="8151909"/>
          </a:xfrm>
          <a:prstGeom prst="rect">
            <a:avLst/>
          </a:prstGeom>
        </p:spPr>
      </p:pic>
      <p:pic>
        <p:nvPicPr>
          <p:cNvPr id="8" name="Imagen 7">
            <a:extLst>
              <a:ext uri="{FF2B5EF4-FFF2-40B4-BE49-F238E27FC236}">
                <a16:creationId xmlns:a16="http://schemas.microsoft.com/office/drawing/2014/main" id="{D17390B7-5863-1DBB-AF86-F380A37025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298463">
            <a:off x="10873121" y="564101"/>
            <a:ext cx="852775" cy="601959"/>
          </a:xfrm>
          <a:prstGeom prst="rect">
            <a:avLst/>
          </a:prstGeom>
        </p:spPr>
      </p:pic>
    </p:spTree>
    <p:extLst>
      <p:ext uri="{BB962C8B-B14F-4D97-AF65-F5344CB8AC3E}">
        <p14:creationId xmlns:p14="http://schemas.microsoft.com/office/powerpoint/2010/main" val="1304711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45DE0-81AB-655D-95FD-01067231844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0476E5EF-BF05-741A-45E9-4FF73ABE0606}"/>
              </a:ext>
            </a:extLst>
          </p:cNvPr>
          <p:cNvPicPr>
            <a:picLocks noChangeAspect="1"/>
          </p:cNvPicPr>
          <p:nvPr/>
        </p:nvPicPr>
        <p:blipFill>
          <a:blip r:embed="rId3">
            <a:extLst>
              <a:ext uri="{28A0092B-C50C-407E-A947-70E740481C1C}">
                <a14:useLocalDpi xmlns:a14="http://schemas.microsoft.com/office/drawing/2010/main" val="0"/>
              </a:ext>
            </a:extLst>
          </a:blip>
          <a:srcRect l="5337" t="17684" r="48763" b="12846"/>
          <a:stretch/>
        </p:blipFill>
        <p:spPr>
          <a:xfrm>
            <a:off x="1667456" y="2773463"/>
            <a:ext cx="4979304" cy="2729870"/>
          </a:xfrm>
          <a:prstGeom prst="rect">
            <a:avLst/>
          </a:prstGeom>
        </p:spPr>
      </p:pic>
      <p:sp>
        <p:nvSpPr>
          <p:cNvPr id="11" name="Rectángulo: esquinas redondeadas 10">
            <a:extLst>
              <a:ext uri="{FF2B5EF4-FFF2-40B4-BE49-F238E27FC236}">
                <a16:creationId xmlns:a16="http://schemas.microsoft.com/office/drawing/2014/main" id="{1A05615B-55AF-A43C-D749-DC45F827D0FB}"/>
              </a:ext>
            </a:extLst>
          </p:cNvPr>
          <p:cNvSpPr/>
          <p:nvPr/>
        </p:nvSpPr>
        <p:spPr>
          <a:xfrm>
            <a:off x="144809" y="3368321"/>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83183DE-F6B9-A92F-A428-AAF4A327BD2E}"/>
              </a:ext>
            </a:extLst>
          </p:cNvPr>
          <p:cNvSpPr/>
          <p:nvPr/>
        </p:nvSpPr>
        <p:spPr>
          <a:xfrm>
            <a:off x="3648931" y="5768622"/>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F21DFD7F-3BDC-0A20-3237-092E5DEDEB23}"/>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BACB23F8-5FF5-A9CB-3D20-2F639F7F891E}"/>
              </a:ext>
            </a:extLst>
          </p:cNvPr>
          <p:cNvCxnSpPr/>
          <p:nvPr/>
        </p:nvCxnSpPr>
        <p:spPr>
          <a:xfrm>
            <a:off x="6646762" y="1444977"/>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2E29B99F-4A47-E6F0-0E20-D8C90122E0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9562" y="987777"/>
            <a:ext cx="914400" cy="914400"/>
          </a:xfrm>
          <a:prstGeom prst="rect">
            <a:avLst/>
          </a:prstGeom>
        </p:spPr>
      </p:pic>
      <p:sp>
        <p:nvSpPr>
          <p:cNvPr id="2" name="CuadroTexto 1">
            <a:extLst>
              <a:ext uri="{FF2B5EF4-FFF2-40B4-BE49-F238E27FC236}">
                <a16:creationId xmlns:a16="http://schemas.microsoft.com/office/drawing/2014/main" id="{6AD40982-EA44-507C-F1D6-F11F416C8434}"/>
              </a:ext>
            </a:extLst>
          </p:cNvPr>
          <p:cNvSpPr txBox="1"/>
          <p:nvPr/>
        </p:nvSpPr>
        <p:spPr>
          <a:xfrm>
            <a:off x="7284582" y="2413337"/>
            <a:ext cx="448168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MENOR CONSUM </a:t>
            </a:r>
            <a:r>
              <a:rPr lang="es-ES" dirty="0">
                <a:latin typeface="ADLaM Display" panose="02010000000000000000" pitchFamily="2" charset="0"/>
                <a:ea typeface="ADLaM Display" panose="02010000000000000000" pitchFamily="2" charset="0"/>
                <a:cs typeface="ADLaM Display" panose="02010000000000000000" pitchFamily="2" charset="0"/>
              </a:rPr>
              <a:t>D’ELECTRICITAT</a:t>
            </a:r>
          </a:p>
          <a:p>
            <a:pPr marL="285750" indent="-285750">
              <a:buFont typeface="Arial" panose="020B0604020202020204" pitchFamily="34" charset="0"/>
              <a:buChar char="•"/>
            </a:pPr>
            <a:endParaRPr lang="es-ES" dirty="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MAJOR EFICIÈNCIA </a:t>
            </a:r>
            <a:r>
              <a:rPr lang="es-ES" dirty="0">
                <a:latin typeface="ADLaM Display" panose="02010000000000000000" pitchFamily="2" charset="0"/>
                <a:ea typeface="ADLaM Display" panose="02010000000000000000" pitchFamily="2" charset="0"/>
                <a:cs typeface="ADLaM Display" panose="02010000000000000000" pitchFamily="2" charset="0"/>
              </a:rPr>
              <a:t>TEMPORAL A L’HORA D’ENTRENAR LA IA</a:t>
            </a:r>
            <a:endParaRPr lang="ca-ES"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Imagen 3" descr="Patrón de fondo&#10;&#10;Descripción generada automáticamente">
            <a:extLst>
              <a:ext uri="{FF2B5EF4-FFF2-40B4-BE49-F238E27FC236}">
                <a16:creationId xmlns:a16="http://schemas.microsoft.com/office/drawing/2014/main" id="{B0E1EB59-A621-79AB-81AB-87D35B9E2B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714" y="5337921"/>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A57377AC-AAE7-3D67-823F-10BE12C590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27713" y="-5641393"/>
            <a:ext cx="1324685" cy="8151909"/>
          </a:xfrm>
          <a:prstGeom prst="rect">
            <a:avLst/>
          </a:prstGeom>
        </p:spPr>
      </p:pic>
      <p:pic>
        <p:nvPicPr>
          <p:cNvPr id="9" name="Imagen 8">
            <a:extLst>
              <a:ext uri="{FF2B5EF4-FFF2-40B4-BE49-F238E27FC236}">
                <a16:creationId xmlns:a16="http://schemas.microsoft.com/office/drawing/2014/main" id="{6B4DEFD0-309D-44B1-4716-83D74A5D1A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000116">
            <a:off x="10584366" y="5893678"/>
            <a:ext cx="852775" cy="601959"/>
          </a:xfrm>
          <a:prstGeom prst="rect">
            <a:avLst/>
          </a:prstGeom>
        </p:spPr>
      </p:pic>
    </p:spTree>
    <p:extLst>
      <p:ext uri="{BB962C8B-B14F-4D97-AF65-F5344CB8AC3E}">
        <p14:creationId xmlns:p14="http://schemas.microsoft.com/office/powerpoint/2010/main" val="2409787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D31DF9FB-41BF-8B78-5810-8A4C74D43726}"/>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61FD6346-5FB4-77C3-23EC-09B0678F36E7}"/>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21D95F23-319C-F356-307F-1A3FE9218B17}"/>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ol 1">
            <a:extLst>
              <a:ext uri="{FF2B5EF4-FFF2-40B4-BE49-F238E27FC236}">
                <a16:creationId xmlns:a16="http://schemas.microsoft.com/office/drawing/2014/main" id="{76D4051D-D00A-ADC1-4410-34702D508D7E}"/>
              </a:ext>
            </a:extLst>
          </p:cNvPr>
          <p:cNvSpPr>
            <a:spLocks noGrp="1"/>
          </p:cNvSpPr>
          <p:nvPr>
            <p:ph type="title"/>
          </p:nvPr>
        </p:nvSpPr>
        <p:spPr>
          <a:xfrm>
            <a:off x="1282212" y="830567"/>
            <a:ext cx="9627576" cy="3444265"/>
          </a:xfrm>
        </p:spPr>
        <p:txBody>
          <a:bodyPr>
            <a:normAutofit fontScale="90000"/>
          </a:bodyPr>
          <a:lstStyle/>
          <a:p>
            <a:pPr algn="ctr"/>
            <a:r>
              <a:rPr lang="ca-ES" sz="8800" dirty="0">
                <a:latin typeface="Aharoni" panose="02010803020104030203" pitchFamily="2" charset="-79"/>
                <a:cs typeface="Aharoni" panose="02010803020104030203" pitchFamily="2" charset="-79"/>
              </a:rPr>
              <a:t>ANÀLISI DE LES DIFERENT VARIABLES</a:t>
            </a:r>
            <a:endParaRPr lang="es-ES" sz="8800" dirty="0">
              <a:latin typeface="Aharoni" panose="02010803020104030203" pitchFamily="2" charset="-79"/>
              <a:cs typeface="Aharoni" panose="02010803020104030203" pitchFamily="2" charset="-79"/>
            </a:endParaRPr>
          </a:p>
        </p:txBody>
      </p:sp>
      <p:pic>
        <p:nvPicPr>
          <p:cNvPr id="6" name="Imagen 5" descr="Patrón de fondo&#10;&#10;Descripción generada automáticamente">
            <a:extLst>
              <a:ext uri="{FF2B5EF4-FFF2-40B4-BE49-F238E27FC236}">
                <a16:creationId xmlns:a16="http://schemas.microsoft.com/office/drawing/2014/main" id="{06FE1F40-A724-1EB0-E955-04E6DE7C5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8405" y="4198932"/>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8F568482-115C-5057-309A-779416192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398404" y="-6780382"/>
            <a:ext cx="1324685" cy="8151909"/>
          </a:xfrm>
          <a:prstGeom prst="rect">
            <a:avLst/>
          </a:prstGeom>
        </p:spPr>
      </p:pic>
      <p:pic>
        <p:nvPicPr>
          <p:cNvPr id="8" name="Imagen 7">
            <a:extLst>
              <a:ext uri="{FF2B5EF4-FFF2-40B4-BE49-F238E27FC236}">
                <a16:creationId xmlns:a16="http://schemas.microsoft.com/office/drawing/2014/main" id="{174194AB-ECD8-D9F1-00B2-62C52D569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68759">
            <a:off x="638191" y="1070548"/>
            <a:ext cx="852775" cy="601959"/>
          </a:xfrm>
          <a:prstGeom prst="rect">
            <a:avLst/>
          </a:prstGeom>
        </p:spPr>
      </p:pic>
    </p:spTree>
    <p:extLst>
      <p:ext uri="{BB962C8B-B14F-4D97-AF65-F5344CB8AC3E}">
        <p14:creationId xmlns:p14="http://schemas.microsoft.com/office/powerpoint/2010/main" val="4138114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A70DF7CD-536E-CEEC-4534-55F23233039D}"/>
              </a:ext>
            </a:extLst>
          </p:cNvPr>
          <p:cNvSpPr>
            <a:spLocks noGrp="1"/>
          </p:cNvSpPr>
          <p:nvPr>
            <p:ph type="title"/>
          </p:nvPr>
        </p:nvSpPr>
        <p:spPr>
          <a:xfrm>
            <a:off x="762000" y="851566"/>
            <a:ext cx="10808677" cy="720860"/>
          </a:xfrm>
        </p:spPr>
        <p:txBody>
          <a:bodyPr vert="horz" lIns="91440" tIns="45720" rIns="91440" bIns="45720" rtlCol="0" anchor="t">
            <a:normAutofit fontScale="90000"/>
          </a:bodyPr>
          <a:lstStyle/>
          <a:p>
            <a:r>
              <a:rPr lang="ca-ES" sz="4800" dirty="0">
                <a:latin typeface="Aharoni" panose="02010803020104030203" pitchFamily="2" charset="-79"/>
                <a:cs typeface="Aharoni" panose="02010803020104030203" pitchFamily="2" charset="-79"/>
              </a:rPr>
              <a:t>Anàlisi de les diferents variables: INPUTS</a:t>
            </a:r>
            <a:endParaRPr lang="en-US" sz="3700" dirty="0"/>
          </a:p>
        </p:txBody>
      </p:sp>
      <p:pic>
        <p:nvPicPr>
          <p:cNvPr id="4" name="Contenidor de contingut 3" descr="Imatge que conté text, Font, línia, captura de pantalla&#10;&#10;Descripció generada automàticament">
            <a:extLst>
              <a:ext uri="{FF2B5EF4-FFF2-40B4-BE49-F238E27FC236}">
                <a16:creationId xmlns:a16="http://schemas.microsoft.com/office/drawing/2014/main" id="{4CBA0A20-13B2-58D8-4D37-FB8EF81EC0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374" y="2479996"/>
            <a:ext cx="5657069" cy="2485571"/>
          </a:xfrm>
          <a:prstGeom prst="rect">
            <a:avLst/>
          </a:prstGeom>
        </p:spPr>
      </p:pic>
      <p:pic>
        <p:nvPicPr>
          <p:cNvPr id="5" name="Imatge 4" descr="Imatge que conté text, captura de pantalla, línia, Font&#10;&#10;Descripció generada automàticament">
            <a:extLst>
              <a:ext uri="{FF2B5EF4-FFF2-40B4-BE49-F238E27FC236}">
                <a16:creationId xmlns:a16="http://schemas.microsoft.com/office/drawing/2014/main" id="{7BCF3BD7-867F-586B-22C5-410478F910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479997"/>
            <a:ext cx="5386430" cy="2485570"/>
          </a:xfrm>
          <a:prstGeom prst="rect">
            <a:avLst/>
          </a:prstGeom>
        </p:spPr>
      </p:pic>
      <p:pic>
        <p:nvPicPr>
          <p:cNvPr id="3" name="Imagen 2">
            <a:extLst>
              <a:ext uri="{FF2B5EF4-FFF2-40B4-BE49-F238E27FC236}">
                <a16:creationId xmlns:a16="http://schemas.microsoft.com/office/drawing/2014/main" id="{07055987-127D-7748-F0F8-84E387FD9B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32897">
            <a:off x="11016053" y="1693677"/>
            <a:ext cx="852775" cy="601959"/>
          </a:xfrm>
          <a:prstGeom prst="rect">
            <a:avLst/>
          </a:prstGeom>
        </p:spPr>
      </p:pic>
      <p:grpSp>
        <p:nvGrpSpPr>
          <p:cNvPr id="6" name="Grupo 5">
            <a:extLst>
              <a:ext uri="{FF2B5EF4-FFF2-40B4-BE49-F238E27FC236}">
                <a16:creationId xmlns:a16="http://schemas.microsoft.com/office/drawing/2014/main" id="{7A991BBB-733A-9AFC-8639-0F04DA310F78}"/>
              </a:ext>
            </a:extLst>
          </p:cNvPr>
          <p:cNvGrpSpPr/>
          <p:nvPr/>
        </p:nvGrpSpPr>
        <p:grpSpPr>
          <a:xfrm>
            <a:off x="-666551" y="5764796"/>
            <a:ext cx="15998095" cy="1778991"/>
            <a:chOff x="-666551" y="5079009"/>
            <a:chExt cx="15998095" cy="1778991"/>
          </a:xfrm>
        </p:grpSpPr>
        <p:pic>
          <p:nvPicPr>
            <p:cNvPr id="7" name="Imagen 6" descr="Imagen que contiene Texto&#10;&#10;Descripción generada automáticamente">
              <a:extLst>
                <a:ext uri="{FF2B5EF4-FFF2-40B4-BE49-F238E27FC236}">
                  <a16:creationId xmlns:a16="http://schemas.microsoft.com/office/drawing/2014/main" id="{965F43C8-0D62-5C84-ED1F-31B3216F6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51B1D3AB-C6CF-B62C-ABC7-29C109AD6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9" name="Imagen 8" descr="Imagen que contiene Texto&#10;&#10;Descripción generada automáticamente">
              <a:extLst>
                <a:ext uri="{FF2B5EF4-FFF2-40B4-BE49-F238E27FC236}">
                  <a16:creationId xmlns:a16="http://schemas.microsoft.com/office/drawing/2014/main" id="{7A4E857A-9769-855F-B665-639424F09C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Tree>
    <p:extLst>
      <p:ext uri="{BB962C8B-B14F-4D97-AF65-F5344CB8AC3E}">
        <p14:creationId xmlns:p14="http://schemas.microsoft.com/office/powerpoint/2010/main" val="10113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74877-15F1-1315-6CB9-CC5DC8E3E19A}"/>
            </a:ext>
          </a:extLst>
        </p:cNvPr>
        <p:cNvGrpSpPr/>
        <p:nvPr/>
      </p:nvGrpSpPr>
      <p:grpSpPr>
        <a:xfrm>
          <a:off x="0" y="0"/>
          <a:ext cx="0" cy="0"/>
          <a:chOff x="0" y="0"/>
          <a:chExt cx="0" cy="0"/>
        </a:xfrm>
      </p:grpSpPr>
      <p:grpSp>
        <p:nvGrpSpPr>
          <p:cNvPr id="2" name="Grupo 1">
            <a:extLst>
              <a:ext uri="{FF2B5EF4-FFF2-40B4-BE49-F238E27FC236}">
                <a16:creationId xmlns:a16="http://schemas.microsoft.com/office/drawing/2014/main" id="{1B5DBE19-1E4C-D434-1938-BC55E57877F6}"/>
              </a:ext>
            </a:extLst>
          </p:cNvPr>
          <p:cNvGrpSpPr/>
          <p:nvPr/>
        </p:nvGrpSpPr>
        <p:grpSpPr>
          <a:xfrm>
            <a:off x="4504266" y="1408642"/>
            <a:ext cx="3414187" cy="4653635"/>
            <a:chOff x="4504266" y="1408642"/>
            <a:chExt cx="3414187" cy="4653635"/>
          </a:xfrm>
        </p:grpSpPr>
        <p:pic>
          <p:nvPicPr>
            <p:cNvPr id="3" name="Imagen 2">
              <a:extLst>
                <a:ext uri="{FF2B5EF4-FFF2-40B4-BE49-F238E27FC236}">
                  <a16:creationId xmlns:a16="http://schemas.microsoft.com/office/drawing/2014/main" id="{96FE9963-62B9-41B3-973D-6B5CA355292A}"/>
                </a:ext>
              </a:extLst>
            </p:cNvPr>
            <p:cNvPicPr>
              <a:picLocks noChangeAspect="1"/>
            </p:cNvPicPr>
            <p:nvPr/>
          </p:nvPicPr>
          <p:blipFill>
            <a:blip r:embed="rId3"/>
            <a:stretch>
              <a:fillRect/>
            </a:stretch>
          </p:blipFill>
          <p:spPr>
            <a:xfrm>
              <a:off x="4504266" y="1408642"/>
              <a:ext cx="3414187" cy="4653635"/>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Entrada de lápiz 3">
                  <a:extLst>
                    <a:ext uri="{FF2B5EF4-FFF2-40B4-BE49-F238E27FC236}">
                      <a16:creationId xmlns:a16="http://schemas.microsoft.com/office/drawing/2014/main" id="{3A994BB7-A26B-87DC-ACB1-67E6EED880A5}"/>
                    </a:ext>
                  </a:extLst>
                </p14:cNvPr>
                <p14:cNvContentPartPr/>
                <p14:nvPr/>
              </p14:nvContentPartPr>
              <p14:xfrm>
                <a:off x="4818380" y="1979560"/>
                <a:ext cx="512280" cy="268560"/>
              </p14:xfrm>
            </p:contentPart>
          </mc:Choice>
          <mc:Fallback xmlns="">
            <p:pic>
              <p:nvPicPr>
                <p:cNvPr id="4" name="Entrada de lápiz 3">
                  <a:extLst>
                    <a:ext uri="{FF2B5EF4-FFF2-40B4-BE49-F238E27FC236}">
                      <a16:creationId xmlns:a16="http://schemas.microsoft.com/office/drawing/2014/main" id="{3A994BB7-A26B-87DC-ACB1-67E6EED880A5}"/>
                    </a:ext>
                  </a:extLst>
                </p:cNvPr>
                <p:cNvPicPr/>
                <p:nvPr/>
              </p:nvPicPr>
              <p:blipFill>
                <a:blip r:embed="rId5"/>
                <a:stretch>
                  <a:fillRect/>
                </a:stretch>
              </p:blipFill>
              <p:spPr>
                <a:xfrm>
                  <a:off x="4782380" y="1943920"/>
                  <a:ext cx="583920" cy="340200"/>
                </a:xfrm>
                <a:prstGeom prst="rect">
                  <a:avLst/>
                </a:prstGeom>
              </p:spPr>
            </p:pic>
          </mc:Fallback>
        </mc:AlternateContent>
      </p:grpSp>
      <p:pic>
        <p:nvPicPr>
          <p:cNvPr id="6" name="Imagen 5">
            <a:extLst>
              <a:ext uri="{FF2B5EF4-FFF2-40B4-BE49-F238E27FC236}">
                <a16:creationId xmlns:a16="http://schemas.microsoft.com/office/drawing/2014/main" id="{CCD8E5AA-A251-3ECE-6E7C-0F412862E3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7872">
            <a:off x="4767025" y="1950170"/>
            <a:ext cx="523212" cy="369326"/>
          </a:xfrm>
          <a:prstGeom prst="rect">
            <a:avLst/>
          </a:prstGeom>
        </p:spPr>
      </p:pic>
      <p:sp>
        <p:nvSpPr>
          <p:cNvPr id="13" name="CuadroTexto 12">
            <a:extLst>
              <a:ext uri="{FF2B5EF4-FFF2-40B4-BE49-F238E27FC236}">
                <a16:creationId xmlns:a16="http://schemas.microsoft.com/office/drawing/2014/main" id="{18290F66-361A-7111-D3E0-4B7418D74FD1}"/>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6F62BF7C-4FB6-BC3F-192A-D93B5118E2D3}"/>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5BAF6600-E6A3-BDD5-02D7-A7F4248FE3EC}"/>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0FE9A4ED-A47C-54C9-0EA4-91A1E67C16D6}"/>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20" name="CuadroTexto 19">
            <a:extLst>
              <a:ext uri="{FF2B5EF4-FFF2-40B4-BE49-F238E27FC236}">
                <a16:creationId xmlns:a16="http://schemas.microsoft.com/office/drawing/2014/main" id="{380FDC0A-5AA8-80FD-9A84-E53BF3602F1B}"/>
              </a:ext>
            </a:extLst>
          </p:cNvPr>
          <p:cNvSpPr txBox="1"/>
          <p:nvPr/>
        </p:nvSpPr>
        <p:spPr>
          <a:xfrm>
            <a:off x="1535289" y="6204317"/>
            <a:ext cx="9815688" cy="523220"/>
          </a:xfrm>
          <a:prstGeom prst="rect">
            <a:avLst/>
          </a:prstGeom>
          <a:noFill/>
        </p:spPr>
        <p:txBody>
          <a:bodyPr wrap="square">
            <a:spAutoFit/>
          </a:bodyPr>
          <a:lstStyle/>
          <a:p>
            <a:r>
              <a:rPr lang="ca-ES" sz="2800" dirty="0">
                <a:latin typeface="ADLaM Display" panose="02010000000000000000" pitchFamily="2" charset="0"/>
                <a:ea typeface="ADLaM Display" panose="02010000000000000000" pitchFamily="2" charset="0"/>
                <a:cs typeface="ADLaM Display" panose="02010000000000000000" pitchFamily="2" charset="0"/>
              </a:rPr>
              <a:t>Inputs imprescindibles perquè la IA pugui aprendre</a:t>
            </a:r>
          </a:p>
        </p:txBody>
      </p:sp>
      <p:sp>
        <p:nvSpPr>
          <p:cNvPr id="5" name="Títol 1">
            <a:extLst>
              <a:ext uri="{FF2B5EF4-FFF2-40B4-BE49-F238E27FC236}">
                <a16:creationId xmlns:a16="http://schemas.microsoft.com/office/drawing/2014/main" id="{B243E488-8EB7-654D-868B-04686D61B57A}"/>
              </a:ext>
            </a:extLst>
          </p:cNvPr>
          <p:cNvSpPr txBox="1">
            <a:spLocks/>
          </p:cNvSpPr>
          <p:nvPr/>
        </p:nvSpPr>
        <p:spPr>
          <a:xfrm>
            <a:off x="691661" y="231659"/>
            <a:ext cx="10808677" cy="720860"/>
          </a:xfrm>
          <a:prstGeom prst="rect">
            <a:avLst/>
          </a:prstGeom>
        </p:spPr>
        <p:txBody>
          <a:bodyPr vert="horz" lIns="91440" tIns="45720" rIns="91440" bIns="45720" rtlCol="0" anchor="t">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ca-ES" sz="4800" dirty="0">
                <a:latin typeface="Aharoni" panose="02010803020104030203" pitchFamily="2" charset="-79"/>
                <a:cs typeface="Aharoni" panose="02010803020104030203" pitchFamily="2" charset="-79"/>
              </a:rPr>
              <a:t>Anàlisi de les diferents variables: INPUTS</a:t>
            </a:r>
            <a:endParaRPr lang="en-US" sz="3700" dirty="0"/>
          </a:p>
        </p:txBody>
      </p:sp>
    </p:spTree>
    <p:extLst>
      <p:ext uri="{BB962C8B-B14F-4D97-AF65-F5344CB8AC3E}">
        <p14:creationId xmlns:p14="http://schemas.microsoft.com/office/powerpoint/2010/main" val="2527392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351293" y="297392"/>
            <a:ext cx="3249863" cy="820208"/>
          </a:xfrm>
        </p:spPr>
        <p:txBody>
          <a:bodyPr>
            <a:noAutofit/>
          </a:bodyPr>
          <a:lstStyle/>
          <a:p>
            <a:r>
              <a:rPr lang="es-ES" sz="6000" dirty="0">
                <a:latin typeface="Aharoni" panose="02010803020104030203" pitchFamily="2" charset="-79"/>
                <a:cs typeface="Aharoni" panose="02010803020104030203" pitchFamily="2" charset="-79"/>
              </a:rPr>
              <a:t>FITNESS</a:t>
            </a:r>
          </a:p>
        </p:txBody>
      </p:sp>
      <p:pic>
        <p:nvPicPr>
          <p:cNvPr id="3" name="Imatge 1" descr="Imatge que conté text, captura de pantalla, Font, cercle&#10;&#10;Descripció generada automàticament">
            <a:extLst>
              <a:ext uri="{FF2B5EF4-FFF2-40B4-BE49-F238E27FC236}">
                <a16:creationId xmlns:a16="http://schemas.microsoft.com/office/drawing/2014/main" id="{427CBA8A-DBB0-A8AA-317F-D2D308B49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293" y="1881476"/>
            <a:ext cx="3620250" cy="3296007"/>
          </a:xfrm>
          <a:prstGeom prst="rect">
            <a:avLst/>
          </a:prstGeom>
        </p:spPr>
      </p:pic>
      <p:sp>
        <p:nvSpPr>
          <p:cNvPr id="11" name="Fletxa: dreta 3">
            <a:extLst>
              <a:ext uri="{FF2B5EF4-FFF2-40B4-BE49-F238E27FC236}">
                <a16:creationId xmlns:a16="http://schemas.microsoft.com/office/drawing/2014/main" id="{8F39A345-FACF-71CB-956E-650D7C7FF935}"/>
              </a:ext>
            </a:extLst>
          </p:cNvPr>
          <p:cNvSpPr/>
          <p:nvPr/>
        </p:nvSpPr>
        <p:spPr>
          <a:xfrm>
            <a:off x="7702166" y="3220909"/>
            <a:ext cx="1266155" cy="627161"/>
          </a:xfrm>
          <a:custGeom>
            <a:avLst/>
            <a:gdLst>
              <a:gd name="connsiteX0" fmla="*/ 0 w 1266155"/>
              <a:gd name="connsiteY0" fmla="*/ 156790 h 627161"/>
              <a:gd name="connsiteX1" fmla="*/ 495339 w 1266155"/>
              <a:gd name="connsiteY1" fmla="*/ 156790 h 627161"/>
              <a:gd name="connsiteX2" fmla="*/ 952575 w 1266155"/>
              <a:gd name="connsiteY2" fmla="*/ 156790 h 627161"/>
              <a:gd name="connsiteX3" fmla="*/ 952575 w 1266155"/>
              <a:gd name="connsiteY3" fmla="*/ 0 h 627161"/>
              <a:gd name="connsiteX4" fmla="*/ 1266155 w 1266155"/>
              <a:gd name="connsiteY4" fmla="*/ 313581 h 627161"/>
              <a:gd name="connsiteX5" fmla="*/ 952575 w 1266155"/>
              <a:gd name="connsiteY5" fmla="*/ 627161 h 627161"/>
              <a:gd name="connsiteX6" fmla="*/ 952575 w 1266155"/>
              <a:gd name="connsiteY6" fmla="*/ 470371 h 627161"/>
              <a:gd name="connsiteX7" fmla="*/ 504865 w 1266155"/>
              <a:gd name="connsiteY7" fmla="*/ 470371 h 627161"/>
              <a:gd name="connsiteX8" fmla="*/ 0 w 1266155"/>
              <a:gd name="connsiteY8" fmla="*/ 470371 h 627161"/>
              <a:gd name="connsiteX9" fmla="*/ 0 w 1266155"/>
              <a:gd name="connsiteY9" fmla="*/ 156790 h 62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155" h="627161" fill="none" extrusionOk="0">
                <a:moveTo>
                  <a:pt x="0" y="156790"/>
                </a:moveTo>
                <a:cubicBezTo>
                  <a:pt x="183926" y="100522"/>
                  <a:pt x="315386" y="196053"/>
                  <a:pt x="495339" y="156790"/>
                </a:cubicBezTo>
                <a:cubicBezTo>
                  <a:pt x="675292" y="117527"/>
                  <a:pt x="759608" y="211518"/>
                  <a:pt x="952575" y="156790"/>
                </a:cubicBezTo>
                <a:cubicBezTo>
                  <a:pt x="935329" y="119409"/>
                  <a:pt x="958135" y="74599"/>
                  <a:pt x="952575" y="0"/>
                </a:cubicBezTo>
                <a:cubicBezTo>
                  <a:pt x="1102219" y="101361"/>
                  <a:pt x="1113288" y="205882"/>
                  <a:pt x="1266155" y="313581"/>
                </a:cubicBezTo>
                <a:cubicBezTo>
                  <a:pt x="1182054" y="420100"/>
                  <a:pt x="1042026" y="504909"/>
                  <a:pt x="952575" y="627161"/>
                </a:cubicBezTo>
                <a:cubicBezTo>
                  <a:pt x="934453" y="575896"/>
                  <a:pt x="970887" y="540636"/>
                  <a:pt x="952575" y="470371"/>
                </a:cubicBezTo>
                <a:cubicBezTo>
                  <a:pt x="817251" y="495912"/>
                  <a:pt x="638381" y="440556"/>
                  <a:pt x="504865" y="470371"/>
                </a:cubicBezTo>
                <a:cubicBezTo>
                  <a:pt x="371349" y="500186"/>
                  <a:pt x="218475" y="440101"/>
                  <a:pt x="0" y="470371"/>
                </a:cubicBezTo>
                <a:cubicBezTo>
                  <a:pt x="-34632" y="401261"/>
                  <a:pt x="15859" y="237183"/>
                  <a:pt x="0" y="156790"/>
                </a:cubicBezTo>
                <a:close/>
              </a:path>
              <a:path w="1266155" h="627161" stroke="0" extrusionOk="0">
                <a:moveTo>
                  <a:pt x="0" y="156790"/>
                </a:moveTo>
                <a:cubicBezTo>
                  <a:pt x="141711" y="122651"/>
                  <a:pt x="323782" y="200965"/>
                  <a:pt x="457236" y="156790"/>
                </a:cubicBezTo>
                <a:cubicBezTo>
                  <a:pt x="590690" y="112615"/>
                  <a:pt x="745803" y="204467"/>
                  <a:pt x="952575" y="156790"/>
                </a:cubicBezTo>
                <a:cubicBezTo>
                  <a:pt x="951332" y="113764"/>
                  <a:pt x="964502" y="53657"/>
                  <a:pt x="952575" y="0"/>
                </a:cubicBezTo>
                <a:cubicBezTo>
                  <a:pt x="1120450" y="102982"/>
                  <a:pt x="1140081" y="253420"/>
                  <a:pt x="1266155" y="313581"/>
                </a:cubicBezTo>
                <a:cubicBezTo>
                  <a:pt x="1168893" y="483930"/>
                  <a:pt x="1012108" y="541969"/>
                  <a:pt x="952575" y="627161"/>
                </a:cubicBezTo>
                <a:cubicBezTo>
                  <a:pt x="940471" y="571900"/>
                  <a:pt x="959432" y="542098"/>
                  <a:pt x="952575" y="470371"/>
                </a:cubicBezTo>
                <a:cubicBezTo>
                  <a:pt x="819323" y="514392"/>
                  <a:pt x="588436" y="454346"/>
                  <a:pt x="495339" y="470371"/>
                </a:cubicBezTo>
                <a:cubicBezTo>
                  <a:pt x="402242" y="486396"/>
                  <a:pt x="102476" y="444942"/>
                  <a:pt x="0" y="470371"/>
                </a:cubicBezTo>
                <a:cubicBezTo>
                  <a:pt x="-6403" y="353461"/>
                  <a:pt x="19525" y="286818"/>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ángulo: esquinas redondeadas 11">
            <a:extLst>
              <a:ext uri="{FF2B5EF4-FFF2-40B4-BE49-F238E27FC236}">
                <a16:creationId xmlns:a16="http://schemas.microsoft.com/office/drawing/2014/main" id="{A8A85BF2-05D8-E64A-C055-E7D04307EC9A}"/>
              </a:ext>
            </a:extLst>
          </p:cNvPr>
          <p:cNvSpPr/>
          <p:nvPr/>
        </p:nvSpPr>
        <p:spPr>
          <a:xfrm>
            <a:off x="5285626" y="2991555"/>
            <a:ext cx="2286363" cy="1184581"/>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FUNCIÓ</a:t>
            </a:r>
          </a:p>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3" name="Rectángulo: esquinas redondeadas 12">
            <a:extLst>
              <a:ext uri="{FF2B5EF4-FFF2-40B4-BE49-F238E27FC236}">
                <a16:creationId xmlns:a16="http://schemas.microsoft.com/office/drawing/2014/main" id="{497CB19B-4A07-4F76-45A6-1E49FA158E66}"/>
              </a:ext>
            </a:extLst>
          </p:cNvPr>
          <p:cNvSpPr/>
          <p:nvPr/>
        </p:nvSpPr>
        <p:spPr>
          <a:xfrm>
            <a:off x="9154944" y="3141777"/>
            <a:ext cx="2794130" cy="70629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PUNTUACIÓ</a:t>
            </a:r>
            <a:r>
              <a:rPr lang="es-ES" sz="3200" dirty="0"/>
              <a:t> </a:t>
            </a:r>
            <a:endParaRPr lang="ca-ES" sz="3200" dirty="0"/>
          </a:p>
        </p:txBody>
      </p:sp>
      <p:sp>
        <p:nvSpPr>
          <p:cNvPr id="14" name="Fletxa: dreta 3">
            <a:extLst>
              <a:ext uri="{FF2B5EF4-FFF2-40B4-BE49-F238E27FC236}">
                <a16:creationId xmlns:a16="http://schemas.microsoft.com/office/drawing/2014/main" id="{C25C3F70-E6BE-07C2-E8FC-F6A7AD58097D}"/>
              </a:ext>
            </a:extLst>
          </p:cNvPr>
          <p:cNvSpPr/>
          <p:nvPr/>
        </p:nvSpPr>
        <p:spPr>
          <a:xfrm>
            <a:off x="4126548" y="3220909"/>
            <a:ext cx="1100208" cy="627160"/>
          </a:xfrm>
          <a:custGeom>
            <a:avLst/>
            <a:gdLst>
              <a:gd name="connsiteX0" fmla="*/ 0 w 1100208"/>
              <a:gd name="connsiteY0" fmla="*/ 156790 h 627160"/>
              <a:gd name="connsiteX1" fmla="*/ 409047 w 1100208"/>
              <a:gd name="connsiteY1" fmla="*/ 156790 h 627160"/>
              <a:gd name="connsiteX2" fmla="*/ 786628 w 1100208"/>
              <a:gd name="connsiteY2" fmla="*/ 156790 h 627160"/>
              <a:gd name="connsiteX3" fmla="*/ 786628 w 1100208"/>
              <a:gd name="connsiteY3" fmla="*/ 0 h 627160"/>
              <a:gd name="connsiteX4" fmla="*/ 1100208 w 1100208"/>
              <a:gd name="connsiteY4" fmla="*/ 313580 h 627160"/>
              <a:gd name="connsiteX5" fmla="*/ 786628 w 1100208"/>
              <a:gd name="connsiteY5" fmla="*/ 627160 h 627160"/>
              <a:gd name="connsiteX6" fmla="*/ 786628 w 1100208"/>
              <a:gd name="connsiteY6" fmla="*/ 470370 h 627160"/>
              <a:gd name="connsiteX7" fmla="*/ 416913 w 1100208"/>
              <a:gd name="connsiteY7" fmla="*/ 470370 h 627160"/>
              <a:gd name="connsiteX8" fmla="*/ 0 w 1100208"/>
              <a:gd name="connsiteY8" fmla="*/ 470370 h 627160"/>
              <a:gd name="connsiteX9" fmla="*/ 0 w 1100208"/>
              <a:gd name="connsiteY9" fmla="*/ 156790 h 62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0208" h="627160" fill="none" extrusionOk="0">
                <a:moveTo>
                  <a:pt x="0" y="156790"/>
                </a:moveTo>
                <a:cubicBezTo>
                  <a:pt x="150671" y="133995"/>
                  <a:pt x="257428" y="173119"/>
                  <a:pt x="409047" y="156790"/>
                </a:cubicBezTo>
                <a:cubicBezTo>
                  <a:pt x="560666" y="140461"/>
                  <a:pt x="677969" y="178642"/>
                  <a:pt x="786628" y="156790"/>
                </a:cubicBezTo>
                <a:cubicBezTo>
                  <a:pt x="769382" y="119409"/>
                  <a:pt x="792188" y="74599"/>
                  <a:pt x="786628" y="0"/>
                </a:cubicBezTo>
                <a:cubicBezTo>
                  <a:pt x="934717" y="103723"/>
                  <a:pt x="951027" y="210464"/>
                  <a:pt x="1100208" y="313580"/>
                </a:cubicBezTo>
                <a:cubicBezTo>
                  <a:pt x="1016107" y="420099"/>
                  <a:pt x="876079" y="504908"/>
                  <a:pt x="786628" y="627160"/>
                </a:cubicBezTo>
                <a:cubicBezTo>
                  <a:pt x="768506" y="575895"/>
                  <a:pt x="804940" y="540635"/>
                  <a:pt x="786628" y="470370"/>
                </a:cubicBezTo>
                <a:cubicBezTo>
                  <a:pt x="618964" y="484287"/>
                  <a:pt x="494544" y="454409"/>
                  <a:pt x="416913" y="470370"/>
                </a:cubicBezTo>
                <a:cubicBezTo>
                  <a:pt x="339283" y="486331"/>
                  <a:pt x="127739" y="443421"/>
                  <a:pt x="0" y="470370"/>
                </a:cubicBezTo>
                <a:cubicBezTo>
                  <a:pt x="-22860" y="397974"/>
                  <a:pt x="28395" y="223893"/>
                  <a:pt x="0" y="156790"/>
                </a:cubicBezTo>
                <a:close/>
              </a:path>
              <a:path w="1100208" h="627160" stroke="0" extrusionOk="0">
                <a:moveTo>
                  <a:pt x="0" y="156790"/>
                </a:moveTo>
                <a:cubicBezTo>
                  <a:pt x="124501" y="115864"/>
                  <a:pt x="212162" y="159265"/>
                  <a:pt x="377581" y="156790"/>
                </a:cubicBezTo>
                <a:cubicBezTo>
                  <a:pt x="543000" y="154315"/>
                  <a:pt x="627798" y="185830"/>
                  <a:pt x="786628" y="156790"/>
                </a:cubicBezTo>
                <a:cubicBezTo>
                  <a:pt x="785385" y="113764"/>
                  <a:pt x="798555" y="53657"/>
                  <a:pt x="786628" y="0"/>
                </a:cubicBezTo>
                <a:cubicBezTo>
                  <a:pt x="951184" y="108920"/>
                  <a:pt x="978391" y="257754"/>
                  <a:pt x="1100208" y="313580"/>
                </a:cubicBezTo>
                <a:cubicBezTo>
                  <a:pt x="1002946" y="483929"/>
                  <a:pt x="846161" y="541968"/>
                  <a:pt x="786628" y="627160"/>
                </a:cubicBezTo>
                <a:cubicBezTo>
                  <a:pt x="774524" y="571899"/>
                  <a:pt x="793485" y="542097"/>
                  <a:pt x="786628" y="470370"/>
                </a:cubicBezTo>
                <a:cubicBezTo>
                  <a:pt x="609009" y="515219"/>
                  <a:pt x="595982" y="464506"/>
                  <a:pt x="409047" y="470370"/>
                </a:cubicBezTo>
                <a:cubicBezTo>
                  <a:pt x="222112" y="476234"/>
                  <a:pt x="184217" y="440530"/>
                  <a:pt x="0" y="470370"/>
                </a:cubicBezTo>
                <a:cubicBezTo>
                  <a:pt x="-36710" y="344598"/>
                  <a:pt x="22167" y="275262"/>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D83F0C88-E7BD-F60F-A937-1D76955A3632}"/>
              </a:ext>
            </a:extLst>
          </p:cNvPr>
          <p:cNvSpPr txBox="1"/>
          <p:nvPr/>
        </p:nvSpPr>
        <p:spPr>
          <a:xfrm>
            <a:off x="6009461" y="4176136"/>
            <a:ext cx="838691" cy="523220"/>
          </a:xfrm>
          <a:prstGeom prst="rect">
            <a:avLst/>
          </a:prstGeom>
          <a:noFill/>
        </p:spPr>
        <p:txBody>
          <a:bodyPr wrap="none" rtlCol="0">
            <a:spAutoFit/>
          </a:bodyPr>
          <a:lstStyle/>
          <a:p>
            <a:r>
              <a:rPr lang="es-ES" sz="2800" dirty="0">
                <a:latin typeface="ADLaM Display" panose="02010000000000000000" pitchFamily="2" charset="0"/>
                <a:ea typeface="ADLaM Display" panose="02010000000000000000" pitchFamily="2" charset="0"/>
                <a:cs typeface="ADLaM Display" panose="02010000000000000000" pitchFamily="2" charset="0"/>
              </a:rPr>
              <a:t>F(x)</a:t>
            </a:r>
            <a:endParaRPr lang="ca-ES" sz="28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Imagen 4" descr="Imagen que contiene Texto&#10;&#10;Descripción generada automáticamente">
            <a:extLst>
              <a:ext uri="{FF2B5EF4-FFF2-40B4-BE49-F238E27FC236}">
                <a16:creationId xmlns:a16="http://schemas.microsoft.com/office/drawing/2014/main" id="{4D42A0BF-A7C7-86A2-B564-AE57EF366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301" y="5671112"/>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C79FC4C5-9102-781A-C01A-14B329229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884" y="5671112"/>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039E8440-1BA2-6582-FFA6-904BF25A75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9823" y="5671112"/>
            <a:ext cx="5336971" cy="1778991"/>
          </a:xfrm>
          <a:prstGeom prst="rect">
            <a:avLst/>
          </a:prstGeom>
        </p:spPr>
      </p:pic>
      <p:pic>
        <p:nvPicPr>
          <p:cNvPr id="8" name="Imagen 7">
            <a:extLst>
              <a:ext uri="{FF2B5EF4-FFF2-40B4-BE49-F238E27FC236}">
                <a16:creationId xmlns:a16="http://schemas.microsoft.com/office/drawing/2014/main" id="{A2FAE9A4-C8CE-591C-B98B-566483139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321098">
            <a:off x="7800395" y="730177"/>
            <a:ext cx="1149324" cy="811288"/>
          </a:xfrm>
          <a:prstGeom prst="rect">
            <a:avLst/>
          </a:prstGeom>
        </p:spPr>
      </p:pic>
      <p:pic>
        <p:nvPicPr>
          <p:cNvPr id="4" name="Imagen 3" descr="Patrón de fondo&#10;&#10;Descripción generada automáticamente">
            <a:extLst>
              <a:ext uri="{FF2B5EF4-FFF2-40B4-BE49-F238E27FC236}">
                <a16:creationId xmlns:a16="http://schemas.microsoft.com/office/drawing/2014/main" id="{642E9F5A-390C-1B5C-D512-01630D4BFD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2202" y="4530335"/>
            <a:ext cx="1324685" cy="8151909"/>
          </a:xfrm>
          <a:prstGeom prst="rect">
            <a:avLst/>
          </a:prstGeom>
        </p:spPr>
      </p:pic>
      <p:pic>
        <p:nvPicPr>
          <p:cNvPr id="9" name="Imagen 8" descr="Patrón de fondo&#10;&#10;Descripción generada automáticamente">
            <a:extLst>
              <a:ext uri="{FF2B5EF4-FFF2-40B4-BE49-F238E27FC236}">
                <a16:creationId xmlns:a16="http://schemas.microsoft.com/office/drawing/2014/main" id="{945A4959-18B3-CA1B-B5B2-DE5773E389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9602201" y="-6034262"/>
            <a:ext cx="1324685" cy="8151909"/>
          </a:xfrm>
          <a:prstGeom prst="rect">
            <a:avLst/>
          </a:prstGeom>
        </p:spPr>
      </p:pic>
    </p:spTree>
    <p:extLst>
      <p:ext uri="{BB962C8B-B14F-4D97-AF65-F5344CB8AC3E}">
        <p14:creationId xmlns:p14="http://schemas.microsoft.com/office/powerpoint/2010/main" val="1324822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87775-84E7-4CEA-2787-1C1FDBF9634A}"/>
            </a:ext>
          </a:extLst>
        </p:cNvPr>
        <p:cNvGrpSpPr/>
        <p:nvPr/>
      </p:nvGrpSpPr>
      <p:grpSpPr>
        <a:xfrm>
          <a:off x="0" y="0"/>
          <a:ext cx="0" cy="0"/>
          <a:chOff x="0" y="0"/>
          <a:chExt cx="0" cy="0"/>
        </a:xfrm>
      </p:grpSpPr>
      <p:sp>
        <p:nvSpPr>
          <p:cNvPr id="4" name="Rectangle: cantonades arrodonides 5">
            <a:extLst>
              <a:ext uri="{FF2B5EF4-FFF2-40B4-BE49-F238E27FC236}">
                <a16:creationId xmlns:a16="http://schemas.microsoft.com/office/drawing/2014/main" id="{5C94EA24-2DD0-7424-DADA-AA32CF7D9D20}"/>
              </a:ext>
            </a:extLst>
          </p:cNvPr>
          <p:cNvSpPr/>
          <p:nvPr/>
        </p:nvSpPr>
        <p:spPr>
          <a:xfrm>
            <a:off x="7614303" y="2854294"/>
            <a:ext cx="4147929" cy="2068083"/>
          </a:xfrm>
          <a:custGeom>
            <a:avLst/>
            <a:gdLst>
              <a:gd name="connsiteX0" fmla="*/ 0 w 4147929"/>
              <a:gd name="connsiteY0" fmla="*/ 344687 h 2068083"/>
              <a:gd name="connsiteX1" fmla="*/ 344687 w 4147929"/>
              <a:gd name="connsiteY1" fmla="*/ 0 h 2068083"/>
              <a:gd name="connsiteX2" fmla="*/ 1001812 w 4147929"/>
              <a:gd name="connsiteY2" fmla="*/ 0 h 2068083"/>
              <a:gd name="connsiteX3" fmla="*/ 1624352 w 4147929"/>
              <a:gd name="connsiteY3" fmla="*/ 0 h 2068083"/>
              <a:gd name="connsiteX4" fmla="*/ 2212307 w 4147929"/>
              <a:gd name="connsiteY4" fmla="*/ 0 h 2068083"/>
              <a:gd name="connsiteX5" fmla="*/ 2800261 w 4147929"/>
              <a:gd name="connsiteY5" fmla="*/ 0 h 2068083"/>
              <a:gd name="connsiteX6" fmla="*/ 3803242 w 4147929"/>
              <a:gd name="connsiteY6" fmla="*/ 0 h 2068083"/>
              <a:gd name="connsiteX7" fmla="*/ 4147929 w 4147929"/>
              <a:gd name="connsiteY7" fmla="*/ 344687 h 2068083"/>
              <a:gd name="connsiteX8" fmla="*/ 4147929 w 4147929"/>
              <a:gd name="connsiteY8" fmla="*/ 1061616 h 2068083"/>
              <a:gd name="connsiteX9" fmla="*/ 4147929 w 4147929"/>
              <a:gd name="connsiteY9" fmla="*/ 1723396 h 2068083"/>
              <a:gd name="connsiteX10" fmla="*/ 3803242 w 4147929"/>
              <a:gd name="connsiteY10" fmla="*/ 2068083 h 2068083"/>
              <a:gd name="connsiteX11" fmla="*/ 3042360 w 4147929"/>
              <a:gd name="connsiteY11" fmla="*/ 2068083 h 2068083"/>
              <a:gd name="connsiteX12" fmla="*/ 2454406 w 4147929"/>
              <a:gd name="connsiteY12" fmla="*/ 2068083 h 2068083"/>
              <a:gd name="connsiteX13" fmla="*/ 1866451 w 4147929"/>
              <a:gd name="connsiteY13" fmla="*/ 2068083 h 2068083"/>
              <a:gd name="connsiteX14" fmla="*/ 1209326 w 4147929"/>
              <a:gd name="connsiteY14" fmla="*/ 2068083 h 2068083"/>
              <a:gd name="connsiteX15" fmla="*/ 344687 w 4147929"/>
              <a:gd name="connsiteY15" fmla="*/ 2068083 h 2068083"/>
              <a:gd name="connsiteX16" fmla="*/ 0 w 4147929"/>
              <a:gd name="connsiteY16" fmla="*/ 1723396 h 2068083"/>
              <a:gd name="connsiteX17" fmla="*/ 0 w 4147929"/>
              <a:gd name="connsiteY17" fmla="*/ 1006467 h 2068083"/>
              <a:gd name="connsiteX18" fmla="*/ 0 w 4147929"/>
              <a:gd name="connsiteY18" fmla="*/ 344687 h 206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47929" h="2068083" fill="none" extrusionOk="0">
                <a:moveTo>
                  <a:pt x="0" y="344687"/>
                </a:moveTo>
                <a:cubicBezTo>
                  <a:pt x="-27476" y="176697"/>
                  <a:pt x="149928" y="7459"/>
                  <a:pt x="344687" y="0"/>
                </a:cubicBezTo>
                <a:cubicBezTo>
                  <a:pt x="642887" y="-5663"/>
                  <a:pt x="751548" y="18091"/>
                  <a:pt x="1001812" y="0"/>
                </a:cubicBezTo>
                <a:cubicBezTo>
                  <a:pt x="1252077" y="-18091"/>
                  <a:pt x="1372698" y="-29811"/>
                  <a:pt x="1624352" y="0"/>
                </a:cubicBezTo>
                <a:cubicBezTo>
                  <a:pt x="1876006" y="29811"/>
                  <a:pt x="1954273" y="-23120"/>
                  <a:pt x="2212307" y="0"/>
                </a:cubicBezTo>
                <a:cubicBezTo>
                  <a:pt x="2470341" y="23120"/>
                  <a:pt x="2534382" y="15338"/>
                  <a:pt x="2800261" y="0"/>
                </a:cubicBezTo>
                <a:cubicBezTo>
                  <a:pt x="3066140" y="-15338"/>
                  <a:pt x="3415373" y="26114"/>
                  <a:pt x="3803242" y="0"/>
                </a:cubicBezTo>
                <a:cubicBezTo>
                  <a:pt x="3952060" y="16576"/>
                  <a:pt x="4162670" y="118454"/>
                  <a:pt x="4147929" y="344687"/>
                </a:cubicBezTo>
                <a:cubicBezTo>
                  <a:pt x="4117849" y="572091"/>
                  <a:pt x="4130953" y="737644"/>
                  <a:pt x="4147929" y="1061616"/>
                </a:cubicBezTo>
                <a:cubicBezTo>
                  <a:pt x="4164905" y="1385588"/>
                  <a:pt x="4177852" y="1477680"/>
                  <a:pt x="4147929" y="1723396"/>
                </a:cubicBezTo>
                <a:cubicBezTo>
                  <a:pt x="4134366" y="1954204"/>
                  <a:pt x="3973655" y="2057560"/>
                  <a:pt x="3803242" y="2068083"/>
                </a:cubicBezTo>
                <a:cubicBezTo>
                  <a:pt x="3469178" y="2079095"/>
                  <a:pt x="3297820" y="2035196"/>
                  <a:pt x="3042360" y="2068083"/>
                </a:cubicBezTo>
                <a:cubicBezTo>
                  <a:pt x="2786900" y="2100970"/>
                  <a:pt x="2624323" y="2069142"/>
                  <a:pt x="2454406" y="2068083"/>
                </a:cubicBezTo>
                <a:cubicBezTo>
                  <a:pt x="2284489" y="2067024"/>
                  <a:pt x="2049864" y="2054532"/>
                  <a:pt x="1866451" y="2068083"/>
                </a:cubicBezTo>
                <a:cubicBezTo>
                  <a:pt x="1683039" y="2081634"/>
                  <a:pt x="1391170" y="2091608"/>
                  <a:pt x="1209326" y="2068083"/>
                </a:cubicBezTo>
                <a:cubicBezTo>
                  <a:pt x="1027482" y="2044558"/>
                  <a:pt x="664283" y="2056789"/>
                  <a:pt x="344687" y="2068083"/>
                </a:cubicBezTo>
                <a:cubicBezTo>
                  <a:pt x="143648" y="2040718"/>
                  <a:pt x="22030" y="1915317"/>
                  <a:pt x="0" y="1723396"/>
                </a:cubicBezTo>
                <a:cubicBezTo>
                  <a:pt x="23349" y="1425407"/>
                  <a:pt x="-30716" y="1196794"/>
                  <a:pt x="0" y="1006467"/>
                </a:cubicBezTo>
                <a:cubicBezTo>
                  <a:pt x="30716" y="816140"/>
                  <a:pt x="-10874" y="527252"/>
                  <a:pt x="0" y="344687"/>
                </a:cubicBezTo>
                <a:close/>
              </a:path>
              <a:path w="4147929" h="2068083" stroke="0" extrusionOk="0">
                <a:moveTo>
                  <a:pt x="0" y="344687"/>
                </a:moveTo>
                <a:cubicBezTo>
                  <a:pt x="-3029" y="158877"/>
                  <a:pt x="188447" y="-28669"/>
                  <a:pt x="344687" y="0"/>
                </a:cubicBezTo>
                <a:cubicBezTo>
                  <a:pt x="614940" y="21717"/>
                  <a:pt x="728895" y="13776"/>
                  <a:pt x="932641" y="0"/>
                </a:cubicBezTo>
                <a:cubicBezTo>
                  <a:pt x="1136387" y="-13776"/>
                  <a:pt x="1508733" y="15207"/>
                  <a:pt x="1658938" y="0"/>
                </a:cubicBezTo>
                <a:cubicBezTo>
                  <a:pt x="1809143" y="-15207"/>
                  <a:pt x="2048607" y="-20290"/>
                  <a:pt x="2246892" y="0"/>
                </a:cubicBezTo>
                <a:cubicBezTo>
                  <a:pt x="2445177" y="20290"/>
                  <a:pt x="2675196" y="-4722"/>
                  <a:pt x="2834847" y="0"/>
                </a:cubicBezTo>
                <a:cubicBezTo>
                  <a:pt x="2994499" y="4722"/>
                  <a:pt x="3342781" y="17705"/>
                  <a:pt x="3803242" y="0"/>
                </a:cubicBezTo>
                <a:cubicBezTo>
                  <a:pt x="3981340" y="8303"/>
                  <a:pt x="4120092" y="165377"/>
                  <a:pt x="4147929" y="344687"/>
                </a:cubicBezTo>
                <a:cubicBezTo>
                  <a:pt x="4160299" y="644182"/>
                  <a:pt x="4122377" y="893581"/>
                  <a:pt x="4147929" y="1034042"/>
                </a:cubicBezTo>
                <a:cubicBezTo>
                  <a:pt x="4173481" y="1174503"/>
                  <a:pt x="4115459" y="1407191"/>
                  <a:pt x="4147929" y="1723396"/>
                </a:cubicBezTo>
                <a:cubicBezTo>
                  <a:pt x="4143514" y="1933349"/>
                  <a:pt x="4007608" y="2064617"/>
                  <a:pt x="3803242" y="2068083"/>
                </a:cubicBezTo>
                <a:cubicBezTo>
                  <a:pt x="3655762" y="2089526"/>
                  <a:pt x="3362460" y="2091588"/>
                  <a:pt x="3146117" y="2068083"/>
                </a:cubicBezTo>
                <a:cubicBezTo>
                  <a:pt x="2929775" y="2044578"/>
                  <a:pt x="2729317" y="2087033"/>
                  <a:pt x="2454406" y="2068083"/>
                </a:cubicBezTo>
                <a:cubicBezTo>
                  <a:pt x="2179495" y="2049133"/>
                  <a:pt x="1889484" y="2044640"/>
                  <a:pt x="1693523" y="2068083"/>
                </a:cubicBezTo>
                <a:cubicBezTo>
                  <a:pt x="1497562" y="2091526"/>
                  <a:pt x="1234427" y="2081345"/>
                  <a:pt x="1070984" y="2068083"/>
                </a:cubicBezTo>
                <a:cubicBezTo>
                  <a:pt x="907541" y="2054821"/>
                  <a:pt x="593073" y="2034788"/>
                  <a:pt x="344687" y="2068083"/>
                </a:cubicBezTo>
                <a:cubicBezTo>
                  <a:pt x="147692" y="2045683"/>
                  <a:pt x="3696" y="1903051"/>
                  <a:pt x="0" y="1723396"/>
                </a:cubicBezTo>
                <a:cubicBezTo>
                  <a:pt x="-20439" y="1499524"/>
                  <a:pt x="-6435" y="1280636"/>
                  <a:pt x="0" y="1047829"/>
                </a:cubicBezTo>
                <a:cubicBezTo>
                  <a:pt x="6435" y="815022"/>
                  <a:pt x="8852" y="556247"/>
                  <a:pt x="0" y="344687"/>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A1C20B2B-B32B-E6E1-6FDD-9A0874FAAECD}"/>
              </a:ext>
            </a:extLst>
          </p:cNvPr>
          <p:cNvSpPr>
            <a:spLocks noGrp="1"/>
          </p:cNvSpPr>
          <p:nvPr>
            <p:ph type="title"/>
          </p:nvPr>
        </p:nvSpPr>
        <p:spPr>
          <a:xfrm>
            <a:off x="675952" y="481818"/>
            <a:ext cx="11201400" cy="1106424"/>
          </a:xfrm>
        </p:spPr>
        <p:txBody>
          <a:bodyPr>
            <a:normAutofit/>
          </a:bodyPr>
          <a:lstStyle/>
          <a:p>
            <a:r>
              <a:rPr lang="ca-ES" sz="4300" dirty="0">
                <a:latin typeface="Aharoni" panose="02010803020104030203" pitchFamily="2" charset="-79"/>
                <a:cs typeface="Aharoni" panose="02010803020104030203" pitchFamily="2" charset="-79"/>
              </a:rPr>
              <a:t>Anàlisi de les diferents variables: INPUTS</a:t>
            </a:r>
            <a:endParaRPr lang="es-ES" sz="4300" dirty="0">
              <a:latin typeface="Aharoni" panose="02010803020104030203" pitchFamily="2" charset="-79"/>
              <a:cs typeface="Aharoni" panose="02010803020104030203" pitchFamily="2" charset="-79"/>
            </a:endParaRPr>
          </a:p>
        </p:txBody>
      </p:sp>
      <p:sp>
        <p:nvSpPr>
          <p:cNvPr id="8" name="Content Placeholder 7">
            <a:extLst>
              <a:ext uri="{FF2B5EF4-FFF2-40B4-BE49-F238E27FC236}">
                <a16:creationId xmlns:a16="http://schemas.microsoft.com/office/drawing/2014/main" id="{5B37DD9C-65BE-8FB6-72E0-34EB6462A16F}"/>
              </a:ext>
            </a:extLst>
          </p:cNvPr>
          <p:cNvSpPr>
            <a:spLocks noGrp="1"/>
          </p:cNvSpPr>
          <p:nvPr>
            <p:ph idx="1"/>
          </p:nvPr>
        </p:nvSpPr>
        <p:spPr>
          <a:xfrm>
            <a:off x="7938752" y="1793631"/>
            <a:ext cx="3482456" cy="4186545"/>
          </a:xfrm>
        </p:spPr>
        <p:txBody>
          <a:bodyPr anchor="ctr">
            <a:normAutofit/>
          </a:bodyPr>
          <a:lstStyle/>
          <a:p>
            <a:pPr marL="0" indent="0">
              <a:buNone/>
            </a:pPr>
            <a:r>
              <a:rPr lang="ca-ES" sz="2000" dirty="0">
                <a:latin typeface="Aharoni" panose="02010803020104030203" pitchFamily="2" charset="-79"/>
                <a:cs typeface="Aharoni" panose="02010803020104030203" pitchFamily="2" charset="-79"/>
              </a:rPr>
              <a:t>Com més informació innecessària rep la xarxa neuronal i més complexa és aquesta, més  s’alenteix l’aprenentatge i/o es limita.</a:t>
            </a:r>
            <a:endParaRPr lang="en-US" sz="2000" dirty="0">
              <a:latin typeface="Aharoni" panose="02010803020104030203" pitchFamily="2" charset="-79"/>
              <a:cs typeface="Aharoni" panose="02010803020104030203" pitchFamily="2" charset="-79"/>
            </a:endParaRPr>
          </a:p>
        </p:txBody>
      </p:sp>
      <p:graphicFrame>
        <p:nvGraphicFramePr>
          <p:cNvPr id="7" name="Gràfic 6">
            <a:extLst>
              <a:ext uri="{FF2B5EF4-FFF2-40B4-BE49-F238E27FC236}">
                <a16:creationId xmlns:a16="http://schemas.microsoft.com/office/drawing/2014/main" id="{3152B267-615A-ABCC-3101-A9C8F41AF73E}"/>
              </a:ext>
            </a:extLst>
          </p:cNvPr>
          <p:cNvGraphicFramePr>
            <a:graphicFrameLocks/>
          </p:cNvGraphicFramePr>
          <p:nvPr/>
        </p:nvGraphicFramePr>
        <p:xfrm>
          <a:off x="429768" y="1719072"/>
          <a:ext cx="6702552" cy="4517136"/>
        </p:xfrm>
        <a:graphic>
          <a:graphicData uri="http://schemas.openxmlformats.org/drawingml/2006/chart">
            <c:chart xmlns:c="http://schemas.openxmlformats.org/drawingml/2006/chart" xmlns:r="http://schemas.openxmlformats.org/officeDocument/2006/relationships" r:id="rId2"/>
          </a:graphicData>
        </a:graphic>
      </p:graphicFrame>
      <p:pic>
        <p:nvPicPr>
          <p:cNvPr id="3" name="Imagen 2">
            <a:extLst>
              <a:ext uri="{FF2B5EF4-FFF2-40B4-BE49-F238E27FC236}">
                <a16:creationId xmlns:a16="http://schemas.microsoft.com/office/drawing/2014/main" id="{07C4107F-D7B2-CA2C-BC56-42C7D6745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19669">
            <a:off x="9447343" y="2081913"/>
            <a:ext cx="742076" cy="523818"/>
          </a:xfrm>
          <a:prstGeom prst="rect">
            <a:avLst/>
          </a:prstGeom>
        </p:spPr>
      </p:pic>
    </p:spTree>
    <p:extLst>
      <p:ext uri="{BB962C8B-B14F-4D97-AF65-F5344CB8AC3E}">
        <p14:creationId xmlns:p14="http://schemas.microsoft.com/office/powerpoint/2010/main" val="2950303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37A03-57B6-2BE9-3147-111B5C4AA572}"/>
            </a:ext>
          </a:extLst>
        </p:cNvPr>
        <p:cNvGrpSpPr/>
        <p:nvPr/>
      </p:nvGrpSpPr>
      <p:grpSpPr>
        <a:xfrm>
          <a:off x="0" y="0"/>
          <a:ext cx="0" cy="0"/>
          <a:chOff x="0" y="0"/>
          <a:chExt cx="0" cy="0"/>
        </a:xfrm>
      </p:grpSpPr>
      <p:sp>
        <p:nvSpPr>
          <p:cNvPr id="6" name="Rectangle: cantonades arrodonides 5">
            <a:extLst>
              <a:ext uri="{FF2B5EF4-FFF2-40B4-BE49-F238E27FC236}">
                <a16:creationId xmlns:a16="http://schemas.microsoft.com/office/drawing/2014/main" id="{A4AB9503-4BFE-7627-20B4-E715C2835080}"/>
              </a:ext>
            </a:extLst>
          </p:cNvPr>
          <p:cNvSpPr/>
          <p:nvPr/>
        </p:nvSpPr>
        <p:spPr>
          <a:xfrm>
            <a:off x="5640225" y="573257"/>
            <a:ext cx="6110243" cy="1605916"/>
          </a:xfrm>
          <a:custGeom>
            <a:avLst/>
            <a:gdLst>
              <a:gd name="connsiteX0" fmla="*/ 0 w 6110243"/>
              <a:gd name="connsiteY0" fmla="*/ 267658 h 1605916"/>
              <a:gd name="connsiteX1" fmla="*/ 267658 w 6110243"/>
              <a:gd name="connsiteY1" fmla="*/ 0 h 1605916"/>
              <a:gd name="connsiteX2" fmla="*/ 1076022 w 6110243"/>
              <a:gd name="connsiteY2" fmla="*/ 0 h 1605916"/>
              <a:gd name="connsiteX3" fmla="*/ 1717139 w 6110243"/>
              <a:gd name="connsiteY3" fmla="*/ 0 h 1605916"/>
              <a:gd name="connsiteX4" fmla="*/ 2246757 w 6110243"/>
              <a:gd name="connsiteY4" fmla="*/ 0 h 1605916"/>
              <a:gd name="connsiteX5" fmla="*/ 2999372 w 6110243"/>
              <a:gd name="connsiteY5" fmla="*/ 0 h 1605916"/>
              <a:gd name="connsiteX6" fmla="*/ 3584740 w 6110243"/>
              <a:gd name="connsiteY6" fmla="*/ 0 h 1605916"/>
              <a:gd name="connsiteX7" fmla="*/ 4114358 w 6110243"/>
              <a:gd name="connsiteY7" fmla="*/ 0 h 1605916"/>
              <a:gd name="connsiteX8" fmla="*/ 4643976 w 6110243"/>
              <a:gd name="connsiteY8" fmla="*/ 0 h 1605916"/>
              <a:gd name="connsiteX9" fmla="*/ 5842585 w 6110243"/>
              <a:gd name="connsiteY9" fmla="*/ 0 h 1605916"/>
              <a:gd name="connsiteX10" fmla="*/ 6110243 w 6110243"/>
              <a:gd name="connsiteY10" fmla="*/ 267658 h 1605916"/>
              <a:gd name="connsiteX11" fmla="*/ 6110243 w 6110243"/>
              <a:gd name="connsiteY11" fmla="*/ 813664 h 1605916"/>
              <a:gd name="connsiteX12" fmla="*/ 6110243 w 6110243"/>
              <a:gd name="connsiteY12" fmla="*/ 1338258 h 1605916"/>
              <a:gd name="connsiteX13" fmla="*/ 5842585 w 6110243"/>
              <a:gd name="connsiteY13" fmla="*/ 1605916 h 1605916"/>
              <a:gd name="connsiteX14" fmla="*/ 5034221 w 6110243"/>
              <a:gd name="connsiteY14" fmla="*/ 1605916 h 1605916"/>
              <a:gd name="connsiteX15" fmla="*/ 4281605 w 6110243"/>
              <a:gd name="connsiteY15" fmla="*/ 1605916 h 1605916"/>
              <a:gd name="connsiteX16" fmla="*/ 3473241 w 6110243"/>
              <a:gd name="connsiteY16" fmla="*/ 1605916 h 1605916"/>
              <a:gd name="connsiteX17" fmla="*/ 2832124 w 6110243"/>
              <a:gd name="connsiteY17" fmla="*/ 1605916 h 1605916"/>
              <a:gd name="connsiteX18" fmla="*/ 2191008 w 6110243"/>
              <a:gd name="connsiteY18" fmla="*/ 1605916 h 1605916"/>
              <a:gd name="connsiteX19" fmla="*/ 1382643 w 6110243"/>
              <a:gd name="connsiteY19" fmla="*/ 1605916 h 1605916"/>
              <a:gd name="connsiteX20" fmla="*/ 267658 w 6110243"/>
              <a:gd name="connsiteY20" fmla="*/ 1605916 h 1605916"/>
              <a:gd name="connsiteX21" fmla="*/ 0 w 6110243"/>
              <a:gd name="connsiteY21" fmla="*/ 1338258 h 1605916"/>
              <a:gd name="connsiteX22" fmla="*/ 0 w 6110243"/>
              <a:gd name="connsiteY22" fmla="*/ 824370 h 1605916"/>
              <a:gd name="connsiteX23" fmla="*/ 0 w 6110243"/>
              <a:gd name="connsiteY23" fmla="*/ 267658 h 160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10243" h="1605916" fill="none" extrusionOk="0">
                <a:moveTo>
                  <a:pt x="0" y="267658"/>
                </a:moveTo>
                <a:cubicBezTo>
                  <a:pt x="-13743" y="125318"/>
                  <a:pt x="129405" y="-23286"/>
                  <a:pt x="267658" y="0"/>
                </a:cubicBezTo>
                <a:cubicBezTo>
                  <a:pt x="466526" y="-13645"/>
                  <a:pt x="761462" y="13832"/>
                  <a:pt x="1076022" y="0"/>
                </a:cubicBezTo>
                <a:cubicBezTo>
                  <a:pt x="1390582" y="-13832"/>
                  <a:pt x="1483296" y="31920"/>
                  <a:pt x="1717139" y="0"/>
                </a:cubicBezTo>
                <a:cubicBezTo>
                  <a:pt x="1950982" y="-31920"/>
                  <a:pt x="2028045" y="-2673"/>
                  <a:pt x="2246757" y="0"/>
                </a:cubicBezTo>
                <a:cubicBezTo>
                  <a:pt x="2465469" y="2673"/>
                  <a:pt x="2685917" y="4214"/>
                  <a:pt x="2999372" y="0"/>
                </a:cubicBezTo>
                <a:cubicBezTo>
                  <a:pt x="3312828" y="-4214"/>
                  <a:pt x="3404705" y="-9280"/>
                  <a:pt x="3584740" y="0"/>
                </a:cubicBezTo>
                <a:cubicBezTo>
                  <a:pt x="3764775" y="9280"/>
                  <a:pt x="3910067" y="6996"/>
                  <a:pt x="4114358" y="0"/>
                </a:cubicBezTo>
                <a:cubicBezTo>
                  <a:pt x="4318649" y="-6996"/>
                  <a:pt x="4457073" y="-8697"/>
                  <a:pt x="4643976" y="0"/>
                </a:cubicBezTo>
                <a:cubicBezTo>
                  <a:pt x="4830879" y="8697"/>
                  <a:pt x="5570932" y="28280"/>
                  <a:pt x="5842585" y="0"/>
                </a:cubicBezTo>
                <a:cubicBezTo>
                  <a:pt x="5993222" y="-11880"/>
                  <a:pt x="6109533" y="130243"/>
                  <a:pt x="6110243" y="267658"/>
                </a:cubicBezTo>
                <a:cubicBezTo>
                  <a:pt x="6116728" y="408698"/>
                  <a:pt x="6084038" y="583298"/>
                  <a:pt x="6110243" y="813664"/>
                </a:cubicBezTo>
                <a:cubicBezTo>
                  <a:pt x="6136448" y="1044030"/>
                  <a:pt x="6130424" y="1203453"/>
                  <a:pt x="6110243" y="1338258"/>
                </a:cubicBezTo>
                <a:cubicBezTo>
                  <a:pt x="6102840" y="1469934"/>
                  <a:pt x="6005051" y="1615185"/>
                  <a:pt x="5842585" y="1605916"/>
                </a:cubicBezTo>
                <a:cubicBezTo>
                  <a:pt x="5610850" y="1623624"/>
                  <a:pt x="5278284" y="1572850"/>
                  <a:pt x="5034221" y="1605916"/>
                </a:cubicBezTo>
                <a:cubicBezTo>
                  <a:pt x="4790158" y="1638982"/>
                  <a:pt x="4632316" y="1601919"/>
                  <a:pt x="4281605" y="1605916"/>
                </a:cubicBezTo>
                <a:cubicBezTo>
                  <a:pt x="3930894" y="1609913"/>
                  <a:pt x="3756895" y="1629309"/>
                  <a:pt x="3473241" y="1605916"/>
                </a:cubicBezTo>
                <a:cubicBezTo>
                  <a:pt x="3189587" y="1582523"/>
                  <a:pt x="3131871" y="1635860"/>
                  <a:pt x="2832124" y="1605916"/>
                </a:cubicBezTo>
                <a:cubicBezTo>
                  <a:pt x="2532377" y="1575972"/>
                  <a:pt x="2391159" y="1574188"/>
                  <a:pt x="2191008" y="1605916"/>
                </a:cubicBezTo>
                <a:cubicBezTo>
                  <a:pt x="1990857" y="1637644"/>
                  <a:pt x="1551699" y="1577843"/>
                  <a:pt x="1382643" y="1605916"/>
                </a:cubicBezTo>
                <a:cubicBezTo>
                  <a:pt x="1213587" y="1633989"/>
                  <a:pt x="658933" y="1589796"/>
                  <a:pt x="267658" y="1605916"/>
                </a:cubicBezTo>
                <a:cubicBezTo>
                  <a:pt x="114516" y="1589815"/>
                  <a:pt x="11040" y="1477249"/>
                  <a:pt x="0" y="1338258"/>
                </a:cubicBezTo>
                <a:cubicBezTo>
                  <a:pt x="3818" y="1174020"/>
                  <a:pt x="19925" y="1061284"/>
                  <a:pt x="0" y="824370"/>
                </a:cubicBezTo>
                <a:cubicBezTo>
                  <a:pt x="-19925" y="587456"/>
                  <a:pt x="7417" y="467970"/>
                  <a:pt x="0" y="267658"/>
                </a:cubicBezTo>
                <a:close/>
              </a:path>
              <a:path w="6110243" h="1605916" stroke="0" extrusionOk="0">
                <a:moveTo>
                  <a:pt x="0" y="267658"/>
                </a:moveTo>
                <a:cubicBezTo>
                  <a:pt x="-6562" y="129704"/>
                  <a:pt x="124955" y="-4302"/>
                  <a:pt x="267658" y="0"/>
                </a:cubicBezTo>
                <a:cubicBezTo>
                  <a:pt x="461694" y="-18910"/>
                  <a:pt x="621296" y="-24973"/>
                  <a:pt x="797276" y="0"/>
                </a:cubicBezTo>
                <a:cubicBezTo>
                  <a:pt x="973256" y="24973"/>
                  <a:pt x="1359515" y="17029"/>
                  <a:pt x="1549891" y="0"/>
                </a:cubicBezTo>
                <a:cubicBezTo>
                  <a:pt x="1740267" y="-17029"/>
                  <a:pt x="1893544" y="-3911"/>
                  <a:pt x="2079509" y="0"/>
                </a:cubicBezTo>
                <a:cubicBezTo>
                  <a:pt x="2265474" y="3911"/>
                  <a:pt x="2462507" y="428"/>
                  <a:pt x="2609127" y="0"/>
                </a:cubicBezTo>
                <a:cubicBezTo>
                  <a:pt x="2755747" y="-428"/>
                  <a:pt x="3103895" y="20303"/>
                  <a:pt x="3305993" y="0"/>
                </a:cubicBezTo>
                <a:cubicBezTo>
                  <a:pt x="3508091" y="-20303"/>
                  <a:pt x="3676150" y="559"/>
                  <a:pt x="4002859" y="0"/>
                </a:cubicBezTo>
                <a:cubicBezTo>
                  <a:pt x="4329568" y="-559"/>
                  <a:pt x="4380476" y="22688"/>
                  <a:pt x="4532477" y="0"/>
                </a:cubicBezTo>
                <a:cubicBezTo>
                  <a:pt x="4684478" y="-22688"/>
                  <a:pt x="5004383" y="2979"/>
                  <a:pt x="5229343" y="0"/>
                </a:cubicBezTo>
                <a:cubicBezTo>
                  <a:pt x="5454303" y="-2979"/>
                  <a:pt x="5643361" y="30146"/>
                  <a:pt x="5842585" y="0"/>
                </a:cubicBezTo>
                <a:cubicBezTo>
                  <a:pt x="5989422" y="4375"/>
                  <a:pt x="6120625" y="117265"/>
                  <a:pt x="6110243" y="267658"/>
                </a:cubicBezTo>
                <a:cubicBezTo>
                  <a:pt x="6117662" y="522645"/>
                  <a:pt x="6086266" y="600852"/>
                  <a:pt x="6110243" y="792252"/>
                </a:cubicBezTo>
                <a:cubicBezTo>
                  <a:pt x="6134220" y="983652"/>
                  <a:pt x="6084416" y="1173901"/>
                  <a:pt x="6110243" y="1338258"/>
                </a:cubicBezTo>
                <a:cubicBezTo>
                  <a:pt x="6115702" y="1485527"/>
                  <a:pt x="5959398" y="1622034"/>
                  <a:pt x="5842585" y="1605916"/>
                </a:cubicBezTo>
                <a:cubicBezTo>
                  <a:pt x="5710238" y="1628599"/>
                  <a:pt x="5431614" y="1624296"/>
                  <a:pt x="5257218" y="1605916"/>
                </a:cubicBezTo>
                <a:cubicBezTo>
                  <a:pt x="5082822" y="1587536"/>
                  <a:pt x="4725773" y="1588398"/>
                  <a:pt x="4504603" y="1605916"/>
                </a:cubicBezTo>
                <a:cubicBezTo>
                  <a:pt x="4283434" y="1623434"/>
                  <a:pt x="4156722" y="1599763"/>
                  <a:pt x="3919235" y="1605916"/>
                </a:cubicBezTo>
                <a:cubicBezTo>
                  <a:pt x="3681748" y="1612069"/>
                  <a:pt x="3507804" y="1626129"/>
                  <a:pt x="3333868" y="1605916"/>
                </a:cubicBezTo>
                <a:cubicBezTo>
                  <a:pt x="3159932" y="1585703"/>
                  <a:pt x="2899168" y="1582012"/>
                  <a:pt x="2581253" y="1605916"/>
                </a:cubicBezTo>
                <a:cubicBezTo>
                  <a:pt x="2263338" y="1629820"/>
                  <a:pt x="2157792" y="1591403"/>
                  <a:pt x="1828638" y="1605916"/>
                </a:cubicBezTo>
                <a:cubicBezTo>
                  <a:pt x="1499484" y="1620429"/>
                  <a:pt x="1292161" y="1619685"/>
                  <a:pt x="1076022" y="1605916"/>
                </a:cubicBezTo>
                <a:cubicBezTo>
                  <a:pt x="859883" y="1592147"/>
                  <a:pt x="623147" y="1575525"/>
                  <a:pt x="267658" y="1605916"/>
                </a:cubicBezTo>
                <a:cubicBezTo>
                  <a:pt x="131531" y="1615166"/>
                  <a:pt x="7756" y="1475042"/>
                  <a:pt x="0" y="1338258"/>
                </a:cubicBezTo>
                <a:cubicBezTo>
                  <a:pt x="-8633" y="1188289"/>
                  <a:pt x="-8547" y="926991"/>
                  <a:pt x="0" y="792252"/>
                </a:cubicBezTo>
                <a:cubicBezTo>
                  <a:pt x="8547" y="657513"/>
                  <a:pt x="-6424" y="383058"/>
                  <a:pt x="0" y="267658"/>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CBAFD493-8389-6B4B-52EA-DC1CC7E65389}"/>
              </a:ext>
            </a:extLst>
          </p:cNvPr>
          <p:cNvSpPr>
            <a:spLocks noGrp="1"/>
          </p:cNvSpPr>
          <p:nvPr>
            <p:ph type="title"/>
          </p:nvPr>
        </p:nvSpPr>
        <p:spPr>
          <a:xfrm>
            <a:off x="320841" y="417653"/>
            <a:ext cx="4751271" cy="1929384"/>
          </a:xfrm>
        </p:spPr>
        <p:txBody>
          <a:bodyPr anchor="ctr">
            <a:normAutofit fontScale="90000"/>
          </a:bodyPr>
          <a:lstStyle/>
          <a:p>
            <a:r>
              <a:rPr lang="ca-ES" sz="4300" dirty="0">
                <a:latin typeface="Aharoni" panose="02010803020104030203" pitchFamily="2" charset="-79"/>
                <a:cs typeface="Aharoni" panose="02010803020104030203" pitchFamily="2" charset="-79"/>
              </a:rPr>
              <a:t>Anàlisi de les diferents variables: INPUTS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sp>
        <p:nvSpPr>
          <p:cNvPr id="9" name="Content Placeholder 8">
            <a:extLst>
              <a:ext uri="{FF2B5EF4-FFF2-40B4-BE49-F238E27FC236}">
                <a16:creationId xmlns:a16="http://schemas.microsoft.com/office/drawing/2014/main" id="{5B3A291F-6A2E-5EFB-2295-DC47D9393687}"/>
              </a:ext>
            </a:extLst>
          </p:cNvPr>
          <p:cNvSpPr>
            <a:spLocks noGrp="1"/>
          </p:cNvSpPr>
          <p:nvPr>
            <p:ph idx="1"/>
          </p:nvPr>
        </p:nvSpPr>
        <p:spPr>
          <a:xfrm>
            <a:off x="5742860" y="411523"/>
            <a:ext cx="6007608" cy="1929384"/>
          </a:xfrm>
        </p:spPr>
        <p:txBody>
          <a:bodyPr anchor="ctr">
            <a:normAutofit/>
          </a:bodyPr>
          <a:lstStyle/>
          <a:p>
            <a:pPr marL="0" indent="0">
              <a:buNone/>
            </a:pPr>
            <a:r>
              <a:rPr lang="ca-ES" sz="2000" dirty="0">
                <a:latin typeface="Aharoni" panose="02010803020104030203" pitchFamily="2" charset="-79"/>
                <a:cs typeface="Aharoni" panose="02010803020104030203" pitchFamily="2" charset="-79"/>
              </a:rPr>
              <a:t>La importància del pes de les connexions entre neurones no recau en els valors numèrics absoluts en si mateixos sinó en la posició relativa establerta entre les dues variables</a:t>
            </a:r>
            <a:r>
              <a:rPr lang="ca-ES" sz="2200" kern="100" dirty="0">
                <a:effectLst/>
                <a:latin typeface="Times New Roman" panose="02020603050405020304" pitchFamily="18" charset="0"/>
                <a:ea typeface="Calibri" panose="020F0502020204030204" pitchFamily="34" charset="0"/>
              </a:rPr>
              <a:t>.</a:t>
            </a:r>
            <a:endParaRPr lang="en-US" sz="2200" dirty="0"/>
          </a:p>
        </p:txBody>
      </p:sp>
      <p:pic>
        <p:nvPicPr>
          <p:cNvPr id="4" name="Contenidor de contingut 3" descr="Imatge que conté text, captura de pantalla, cercle, Font&#10;&#10;Descripció generada automàticament">
            <a:extLst>
              <a:ext uri="{FF2B5EF4-FFF2-40B4-BE49-F238E27FC236}">
                <a16:creationId xmlns:a16="http://schemas.microsoft.com/office/drawing/2014/main" id="{05865668-9C14-14B2-8182-6B65C0712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41" y="2929937"/>
            <a:ext cx="3367042" cy="3026482"/>
          </a:xfrm>
          <a:prstGeom prst="rect">
            <a:avLst/>
          </a:prstGeom>
        </p:spPr>
      </p:pic>
      <p:pic>
        <p:nvPicPr>
          <p:cNvPr id="5" name="Imagen 7" descr="Imatge que conté text, línia, Font, captura de pantalla&#10;&#10;Descripció generada automàticament">
            <a:extLst>
              <a:ext uri="{FF2B5EF4-FFF2-40B4-BE49-F238E27FC236}">
                <a16:creationId xmlns:a16="http://schemas.microsoft.com/office/drawing/2014/main" id="{B40D766F-F6E4-F4FD-9892-3AFDFC96D6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881607" y="2741929"/>
            <a:ext cx="8258268" cy="3565669"/>
          </a:xfrm>
          <a:prstGeom prst="rect">
            <a:avLst/>
          </a:prstGeom>
          <a:noFill/>
        </p:spPr>
      </p:pic>
      <p:pic>
        <p:nvPicPr>
          <p:cNvPr id="3" name="Imagen 2">
            <a:extLst>
              <a:ext uri="{FF2B5EF4-FFF2-40B4-BE49-F238E27FC236}">
                <a16:creationId xmlns:a16="http://schemas.microsoft.com/office/drawing/2014/main" id="{C53DB797-7D7A-C878-7FC1-37178FB7BF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97955">
            <a:off x="2760104" y="6075478"/>
            <a:ext cx="742076" cy="523818"/>
          </a:xfrm>
          <a:prstGeom prst="rect">
            <a:avLst/>
          </a:prstGeom>
        </p:spPr>
      </p:pic>
    </p:spTree>
    <p:extLst>
      <p:ext uri="{BB962C8B-B14F-4D97-AF65-F5344CB8AC3E}">
        <p14:creationId xmlns:p14="http://schemas.microsoft.com/office/powerpoint/2010/main" val="3875536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D3865-AE12-2F14-BC1D-EFFC0D696AA9}"/>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64328CE7-74B8-F575-48BC-01935636A326}"/>
              </a:ext>
            </a:extLst>
          </p:cNvPr>
          <p:cNvSpPr>
            <a:spLocks noGrp="1"/>
          </p:cNvSpPr>
          <p:nvPr>
            <p:ph type="title"/>
          </p:nvPr>
        </p:nvSpPr>
        <p:spPr>
          <a:xfrm>
            <a:off x="630936" y="457200"/>
            <a:ext cx="10412202"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2D40F813-FFF1-D96B-32D6-36F4CF4FB48B}"/>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58BA5BA3-DECA-CC22-9A6E-481F5C0F687A}"/>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pic>
        <p:nvPicPr>
          <p:cNvPr id="4" name="Imagen 3">
            <a:extLst>
              <a:ext uri="{FF2B5EF4-FFF2-40B4-BE49-F238E27FC236}">
                <a16:creationId xmlns:a16="http://schemas.microsoft.com/office/drawing/2014/main" id="{BF905683-D06E-B011-025C-BEA0685688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97955">
            <a:off x="9547010" y="1243039"/>
            <a:ext cx="742076" cy="523818"/>
          </a:xfrm>
          <a:prstGeom prst="rect">
            <a:avLst/>
          </a:prstGeom>
        </p:spPr>
      </p:pic>
      <p:grpSp>
        <p:nvGrpSpPr>
          <p:cNvPr id="5" name="Grupo 4">
            <a:extLst>
              <a:ext uri="{FF2B5EF4-FFF2-40B4-BE49-F238E27FC236}">
                <a16:creationId xmlns:a16="http://schemas.microsoft.com/office/drawing/2014/main" id="{6377FB94-BCC2-A764-162E-9EEEABC22D59}"/>
              </a:ext>
            </a:extLst>
          </p:cNvPr>
          <p:cNvGrpSpPr/>
          <p:nvPr/>
        </p:nvGrpSpPr>
        <p:grpSpPr>
          <a:xfrm>
            <a:off x="-666551" y="5764796"/>
            <a:ext cx="15998095" cy="1778991"/>
            <a:chOff x="-666551" y="5079009"/>
            <a:chExt cx="15998095" cy="1778991"/>
          </a:xfrm>
        </p:grpSpPr>
        <p:pic>
          <p:nvPicPr>
            <p:cNvPr id="6" name="Imagen 5" descr="Imagen que contiene Texto&#10;&#10;Descripción generada automáticamente">
              <a:extLst>
                <a:ext uri="{FF2B5EF4-FFF2-40B4-BE49-F238E27FC236}">
                  <a16:creationId xmlns:a16="http://schemas.microsoft.com/office/drawing/2014/main" id="{57A197FC-967A-64D9-DDF7-C251970CE0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A8165CF6-8421-F6CB-C2B7-EDEF423EE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CFE35338-55F1-DD17-98DC-D4578899FD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Tree>
    <p:extLst>
      <p:ext uri="{BB962C8B-B14F-4D97-AF65-F5344CB8AC3E}">
        <p14:creationId xmlns:p14="http://schemas.microsoft.com/office/powerpoint/2010/main" val="4216326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AB5E1-B733-3C04-49B4-AC19906DC168}"/>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E39EB7B4-191E-B120-20AF-811578197B33}"/>
              </a:ext>
            </a:extLst>
          </p:cNvPr>
          <p:cNvSpPr>
            <a:spLocks noGrp="1"/>
          </p:cNvSpPr>
          <p:nvPr>
            <p:ph type="title"/>
          </p:nvPr>
        </p:nvSpPr>
        <p:spPr>
          <a:xfrm>
            <a:off x="630935" y="457200"/>
            <a:ext cx="11309019"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855BF9E6-D4B0-58A7-A773-42E9CE443E7C}"/>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47F6F79B-5731-61F7-6230-0015AB028B68}"/>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rupo 3">
            <a:extLst>
              <a:ext uri="{FF2B5EF4-FFF2-40B4-BE49-F238E27FC236}">
                <a16:creationId xmlns:a16="http://schemas.microsoft.com/office/drawing/2014/main" id="{6E9C0769-93E1-2BBE-A21F-D80BDA0AD9ED}"/>
              </a:ext>
            </a:extLst>
          </p:cNvPr>
          <p:cNvGrpSpPr/>
          <p:nvPr/>
        </p:nvGrpSpPr>
        <p:grpSpPr>
          <a:xfrm>
            <a:off x="-666551" y="5764796"/>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4CA78AC4-0BAE-5095-E7F4-74E1AAD81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4E196D9E-7FA8-0539-3C89-D95FEDAC57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A2C77577-3416-20EA-8EF4-74F364417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8" name="Imagen 7">
            <a:extLst>
              <a:ext uri="{FF2B5EF4-FFF2-40B4-BE49-F238E27FC236}">
                <a16:creationId xmlns:a16="http://schemas.microsoft.com/office/drawing/2014/main" id="{6A036EA5-AF67-E22F-5AF1-1BE889D356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7613">
            <a:off x="329878" y="195290"/>
            <a:ext cx="742076" cy="523818"/>
          </a:xfrm>
          <a:prstGeom prst="rect">
            <a:avLst/>
          </a:prstGeom>
        </p:spPr>
      </p:pic>
    </p:spTree>
    <p:extLst>
      <p:ext uri="{BB962C8B-B14F-4D97-AF65-F5344CB8AC3E}">
        <p14:creationId xmlns:p14="http://schemas.microsoft.com/office/powerpoint/2010/main" val="1632246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D6D95-82F8-41AE-6556-74E7B0A61CED}"/>
            </a:ext>
          </a:extLst>
        </p:cNvPr>
        <p:cNvGrpSpPr/>
        <p:nvPr/>
      </p:nvGrpSpPr>
      <p:grpSpPr>
        <a:xfrm>
          <a:off x="0" y="0"/>
          <a:ext cx="0" cy="0"/>
          <a:chOff x="0" y="0"/>
          <a:chExt cx="0" cy="0"/>
        </a:xfrm>
      </p:grpSpPr>
      <p:graphicFrame>
        <p:nvGraphicFramePr>
          <p:cNvPr id="9" name="Gràfic 8">
            <a:extLst>
              <a:ext uri="{FF2B5EF4-FFF2-40B4-BE49-F238E27FC236}">
                <a16:creationId xmlns:a16="http://schemas.microsoft.com/office/drawing/2014/main" id="{60645A39-42FE-0320-A9FD-798A4FA193DD}"/>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1ED8DE48-2D8E-860E-CD47-9D7620B6FDDD}"/>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sp>
        <p:nvSpPr>
          <p:cNvPr id="6" name="Títol 1">
            <a:extLst>
              <a:ext uri="{FF2B5EF4-FFF2-40B4-BE49-F238E27FC236}">
                <a16:creationId xmlns:a16="http://schemas.microsoft.com/office/drawing/2014/main" id="{713216EE-F558-0244-5534-07477D43A14D}"/>
              </a:ext>
            </a:extLst>
          </p:cNvPr>
          <p:cNvSpPr txBox="1">
            <a:spLocks/>
          </p:cNvSpPr>
          <p:nvPr/>
        </p:nvSpPr>
        <p:spPr>
          <a:xfrm>
            <a:off x="630935" y="457200"/>
            <a:ext cx="11309019" cy="19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a-ES" sz="3900">
                <a:latin typeface="Aharoni" panose="02010803020104030203" pitchFamily="2" charset="-79"/>
                <a:cs typeface="Aharoni" panose="02010803020104030203" pitchFamily="2" charset="-79"/>
              </a:rPr>
              <a:t>Anàlisi de les diferents variables: MUTACIONS</a:t>
            </a:r>
            <a:br>
              <a:rPr lang="es-ES" sz="3400" kern="100">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pSp>
        <p:nvGrpSpPr>
          <p:cNvPr id="2" name="Grupo 1">
            <a:extLst>
              <a:ext uri="{FF2B5EF4-FFF2-40B4-BE49-F238E27FC236}">
                <a16:creationId xmlns:a16="http://schemas.microsoft.com/office/drawing/2014/main" id="{D3C21D37-F41A-92A6-9BCB-EC5F3B56D315}"/>
              </a:ext>
            </a:extLst>
          </p:cNvPr>
          <p:cNvGrpSpPr/>
          <p:nvPr/>
        </p:nvGrpSpPr>
        <p:grpSpPr>
          <a:xfrm>
            <a:off x="-666551" y="5764796"/>
            <a:ext cx="15998095" cy="1778991"/>
            <a:chOff x="-666551" y="5079009"/>
            <a:chExt cx="15998095" cy="1778991"/>
          </a:xfrm>
        </p:grpSpPr>
        <p:pic>
          <p:nvPicPr>
            <p:cNvPr id="4" name="Imagen 3" descr="Imagen que contiene Texto&#10;&#10;Descripción generada automáticamente">
              <a:extLst>
                <a:ext uri="{FF2B5EF4-FFF2-40B4-BE49-F238E27FC236}">
                  <a16:creationId xmlns:a16="http://schemas.microsoft.com/office/drawing/2014/main" id="{231B1A63-C62F-628F-2F04-FE0FED754A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5" name="Imagen 4" descr="Imagen que contiene Texto&#10;&#10;Descripción generada automáticamente">
              <a:extLst>
                <a:ext uri="{FF2B5EF4-FFF2-40B4-BE49-F238E27FC236}">
                  <a16:creationId xmlns:a16="http://schemas.microsoft.com/office/drawing/2014/main" id="{6FE9E3CD-C2E1-7069-6D65-1F6023245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52805FB3-F02A-66E6-5A5D-29977E0170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8" name="Imagen 7">
            <a:extLst>
              <a:ext uri="{FF2B5EF4-FFF2-40B4-BE49-F238E27FC236}">
                <a16:creationId xmlns:a16="http://schemas.microsoft.com/office/drawing/2014/main" id="{E6A2ACFD-6047-15AC-9FB8-F66DA7EF6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7613">
            <a:off x="11101276" y="1700814"/>
            <a:ext cx="742076" cy="523818"/>
          </a:xfrm>
          <a:prstGeom prst="rect">
            <a:avLst/>
          </a:prstGeom>
        </p:spPr>
      </p:pic>
    </p:spTree>
    <p:extLst>
      <p:ext uri="{BB962C8B-B14F-4D97-AF65-F5344CB8AC3E}">
        <p14:creationId xmlns:p14="http://schemas.microsoft.com/office/powerpoint/2010/main" val="6631558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BA4C6-EC89-8E39-85DC-C0DC36A0DDD1}"/>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8119F303-1BBB-D22C-9F05-BF1273765AA8}"/>
              </a:ext>
            </a:extLst>
          </p:cNvPr>
          <p:cNvSpPr>
            <a:spLocks noGrp="1"/>
          </p:cNvSpPr>
          <p:nvPr>
            <p:ph type="title"/>
          </p:nvPr>
        </p:nvSpPr>
        <p:spPr>
          <a:xfrm>
            <a:off x="630935" y="457200"/>
            <a:ext cx="12249795"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051B0A3F-FC10-8B2C-0B33-05B52FA1F56A}"/>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707D7C83-9A49-F1C9-A81D-551B463EA9A7}"/>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rupo 3">
            <a:extLst>
              <a:ext uri="{FF2B5EF4-FFF2-40B4-BE49-F238E27FC236}">
                <a16:creationId xmlns:a16="http://schemas.microsoft.com/office/drawing/2014/main" id="{C70E992B-1A66-AB87-6F04-F50BA2493F37}"/>
              </a:ext>
            </a:extLst>
          </p:cNvPr>
          <p:cNvGrpSpPr/>
          <p:nvPr/>
        </p:nvGrpSpPr>
        <p:grpSpPr>
          <a:xfrm>
            <a:off x="-666551" y="5764796"/>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C98DC9F4-F77D-47C8-F913-49A85E7FE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F5AF2399-610A-0038-2A2F-002014DBA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E2D0E6D6-34F8-0F59-F3BB-F0A85FD633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10" name="Imagen 9">
            <a:extLst>
              <a:ext uri="{FF2B5EF4-FFF2-40B4-BE49-F238E27FC236}">
                <a16:creationId xmlns:a16="http://schemas.microsoft.com/office/drawing/2014/main" id="{4A359D6A-3E4E-1BF9-415A-C1FD1D66B7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7613">
            <a:off x="11214202" y="5103089"/>
            <a:ext cx="742076" cy="523818"/>
          </a:xfrm>
          <a:prstGeom prst="rect">
            <a:avLst/>
          </a:prstGeom>
        </p:spPr>
      </p:pic>
    </p:spTree>
    <p:extLst>
      <p:ext uri="{BB962C8B-B14F-4D97-AF65-F5344CB8AC3E}">
        <p14:creationId xmlns:p14="http://schemas.microsoft.com/office/powerpoint/2010/main" val="18369884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AD4D5-F1B0-D59F-A113-FBDDF88F9CA3}"/>
            </a:ext>
          </a:extLst>
        </p:cNvPr>
        <p:cNvGrpSpPr/>
        <p:nvPr/>
      </p:nvGrpSpPr>
      <p:grpSpPr>
        <a:xfrm>
          <a:off x="0" y="0"/>
          <a:ext cx="0" cy="0"/>
          <a:chOff x="0" y="0"/>
          <a:chExt cx="0" cy="0"/>
        </a:xfrm>
      </p:grpSpPr>
      <p:sp>
        <p:nvSpPr>
          <p:cNvPr id="6" name="Rectangle: cantonades arrodonides 5">
            <a:extLst>
              <a:ext uri="{FF2B5EF4-FFF2-40B4-BE49-F238E27FC236}">
                <a16:creationId xmlns:a16="http://schemas.microsoft.com/office/drawing/2014/main" id="{DB1E1794-483E-7847-3C37-306F45F658CB}"/>
              </a:ext>
            </a:extLst>
          </p:cNvPr>
          <p:cNvSpPr/>
          <p:nvPr/>
        </p:nvSpPr>
        <p:spPr>
          <a:xfrm>
            <a:off x="2273773" y="2367384"/>
            <a:ext cx="7644453" cy="2123232"/>
          </a:xfrm>
          <a:custGeom>
            <a:avLst/>
            <a:gdLst>
              <a:gd name="connsiteX0" fmla="*/ 0 w 7644453"/>
              <a:gd name="connsiteY0" fmla="*/ 353879 h 2123232"/>
              <a:gd name="connsiteX1" fmla="*/ 353879 w 7644453"/>
              <a:gd name="connsiteY1" fmla="*/ 0 h 2123232"/>
              <a:gd name="connsiteX2" fmla="*/ 839448 w 7644453"/>
              <a:gd name="connsiteY2" fmla="*/ 0 h 2123232"/>
              <a:gd name="connsiteX3" fmla="*/ 1463750 w 7644453"/>
              <a:gd name="connsiteY3" fmla="*/ 0 h 2123232"/>
              <a:gd name="connsiteX4" fmla="*/ 2226787 w 7644453"/>
              <a:gd name="connsiteY4" fmla="*/ 0 h 2123232"/>
              <a:gd name="connsiteX5" fmla="*/ 2920456 w 7644453"/>
              <a:gd name="connsiteY5" fmla="*/ 0 h 2123232"/>
              <a:gd name="connsiteX6" fmla="*/ 3683493 w 7644453"/>
              <a:gd name="connsiteY6" fmla="*/ 0 h 2123232"/>
              <a:gd name="connsiteX7" fmla="*/ 4377162 w 7644453"/>
              <a:gd name="connsiteY7" fmla="*/ 0 h 2123232"/>
              <a:gd name="connsiteX8" fmla="*/ 4862731 w 7644453"/>
              <a:gd name="connsiteY8" fmla="*/ 0 h 2123232"/>
              <a:gd name="connsiteX9" fmla="*/ 5417666 w 7644453"/>
              <a:gd name="connsiteY9" fmla="*/ 0 h 2123232"/>
              <a:gd name="connsiteX10" fmla="*/ 6250070 w 7644453"/>
              <a:gd name="connsiteY10" fmla="*/ 0 h 2123232"/>
              <a:gd name="connsiteX11" fmla="*/ 7290574 w 7644453"/>
              <a:gd name="connsiteY11" fmla="*/ 0 h 2123232"/>
              <a:gd name="connsiteX12" fmla="*/ 7644453 w 7644453"/>
              <a:gd name="connsiteY12" fmla="*/ 353879 h 2123232"/>
              <a:gd name="connsiteX13" fmla="*/ 7644453 w 7644453"/>
              <a:gd name="connsiteY13" fmla="*/ 825704 h 2123232"/>
              <a:gd name="connsiteX14" fmla="*/ 7644453 w 7644453"/>
              <a:gd name="connsiteY14" fmla="*/ 1325838 h 2123232"/>
              <a:gd name="connsiteX15" fmla="*/ 7644453 w 7644453"/>
              <a:gd name="connsiteY15" fmla="*/ 1769353 h 2123232"/>
              <a:gd name="connsiteX16" fmla="*/ 7290574 w 7644453"/>
              <a:gd name="connsiteY16" fmla="*/ 2123232 h 2123232"/>
              <a:gd name="connsiteX17" fmla="*/ 6735638 w 7644453"/>
              <a:gd name="connsiteY17" fmla="*/ 2123232 h 2123232"/>
              <a:gd name="connsiteX18" fmla="*/ 5972602 w 7644453"/>
              <a:gd name="connsiteY18" fmla="*/ 2123232 h 2123232"/>
              <a:gd name="connsiteX19" fmla="*/ 5487033 w 7644453"/>
              <a:gd name="connsiteY19" fmla="*/ 2123232 h 2123232"/>
              <a:gd name="connsiteX20" fmla="*/ 4723997 w 7644453"/>
              <a:gd name="connsiteY20" fmla="*/ 2123232 h 2123232"/>
              <a:gd name="connsiteX21" fmla="*/ 3960960 w 7644453"/>
              <a:gd name="connsiteY21" fmla="*/ 2123232 h 2123232"/>
              <a:gd name="connsiteX22" fmla="*/ 3336658 w 7644453"/>
              <a:gd name="connsiteY22" fmla="*/ 2123232 h 2123232"/>
              <a:gd name="connsiteX23" fmla="*/ 2851089 w 7644453"/>
              <a:gd name="connsiteY23" fmla="*/ 2123232 h 2123232"/>
              <a:gd name="connsiteX24" fmla="*/ 2365521 w 7644453"/>
              <a:gd name="connsiteY24" fmla="*/ 2123232 h 2123232"/>
              <a:gd name="connsiteX25" fmla="*/ 1810585 w 7644453"/>
              <a:gd name="connsiteY25" fmla="*/ 2123232 h 2123232"/>
              <a:gd name="connsiteX26" fmla="*/ 1325016 w 7644453"/>
              <a:gd name="connsiteY26" fmla="*/ 2123232 h 2123232"/>
              <a:gd name="connsiteX27" fmla="*/ 353879 w 7644453"/>
              <a:gd name="connsiteY27" fmla="*/ 2123232 h 2123232"/>
              <a:gd name="connsiteX28" fmla="*/ 0 w 7644453"/>
              <a:gd name="connsiteY28" fmla="*/ 1769353 h 2123232"/>
              <a:gd name="connsiteX29" fmla="*/ 0 w 7644453"/>
              <a:gd name="connsiteY29" fmla="*/ 1311683 h 2123232"/>
              <a:gd name="connsiteX30" fmla="*/ 0 w 7644453"/>
              <a:gd name="connsiteY30" fmla="*/ 811549 h 2123232"/>
              <a:gd name="connsiteX31" fmla="*/ 0 w 7644453"/>
              <a:gd name="connsiteY31" fmla="*/ 353879 h 212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644453" h="2123232" fill="none" extrusionOk="0">
                <a:moveTo>
                  <a:pt x="0" y="353879"/>
                </a:moveTo>
                <a:cubicBezTo>
                  <a:pt x="29315" y="178927"/>
                  <a:pt x="142637" y="-1611"/>
                  <a:pt x="353879" y="0"/>
                </a:cubicBezTo>
                <a:cubicBezTo>
                  <a:pt x="497166" y="-9085"/>
                  <a:pt x="722117" y="5800"/>
                  <a:pt x="839448" y="0"/>
                </a:cubicBezTo>
                <a:cubicBezTo>
                  <a:pt x="956779" y="-5800"/>
                  <a:pt x="1167192" y="-9560"/>
                  <a:pt x="1463750" y="0"/>
                </a:cubicBezTo>
                <a:cubicBezTo>
                  <a:pt x="1760308" y="9560"/>
                  <a:pt x="1851954" y="3000"/>
                  <a:pt x="2226787" y="0"/>
                </a:cubicBezTo>
                <a:cubicBezTo>
                  <a:pt x="2601620" y="-3000"/>
                  <a:pt x="2582837" y="27156"/>
                  <a:pt x="2920456" y="0"/>
                </a:cubicBezTo>
                <a:cubicBezTo>
                  <a:pt x="3258075" y="-27156"/>
                  <a:pt x="3498352" y="-16968"/>
                  <a:pt x="3683493" y="0"/>
                </a:cubicBezTo>
                <a:cubicBezTo>
                  <a:pt x="3868634" y="16968"/>
                  <a:pt x="4194700" y="24423"/>
                  <a:pt x="4377162" y="0"/>
                </a:cubicBezTo>
                <a:cubicBezTo>
                  <a:pt x="4559624" y="-24423"/>
                  <a:pt x="4624931" y="5789"/>
                  <a:pt x="4862731" y="0"/>
                </a:cubicBezTo>
                <a:cubicBezTo>
                  <a:pt x="5100531" y="-5789"/>
                  <a:pt x="5301729" y="-1490"/>
                  <a:pt x="5417666" y="0"/>
                </a:cubicBezTo>
                <a:cubicBezTo>
                  <a:pt x="5533604" y="1490"/>
                  <a:pt x="6071247" y="9639"/>
                  <a:pt x="6250070" y="0"/>
                </a:cubicBezTo>
                <a:cubicBezTo>
                  <a:pt x="6428893" y="-9639"/>
                  <a:pt x="6797859" y="-21582"/>
                  <a:pt x="7290574" y="0"/>
                </a:cubicBezTo>
                <a:cubicBezTo>
                  <a:pt x="7489150" y="-12545"/>
                  <a:pt x="7656081" y="131543"/>
                  <a:pt x="7644453" y="353879"/>
                </a:cubicBezTo>
                <a:cubicBezTo>
                  <a:pt x="7628004" y="543239"/>
                  <a:pt x="7662616" y="665710"/>
                  <a:pt x="7644453" y="825704"/>
                </a:cubicBezTo>
                <a:cubicBezTo>
                  <a:pt x="7626290" y="985699"/>
                  <a:pt x="7662965" y="1217334"/>
                  <a:pt x="7644453" y="1325838"/>
                </a:cubicBezTo>
                <a:cubicBezTo>
                  <a:pt x="7625941" y="1434342"/>
                  <a:pt x="7658427" y="1626421"/>
                  <a:pt x="7644453" y="1769353"/>
                </a:cubicBezTo>
                <a:cubicBezTo>
                  <a:pt x="7630247" y="1921786"/>
                  <a:pt x="7492740" y="2117853"/>
                  <a:pt x="7290574" y="2123232"/>
                </a:cubicBezTo>
                <a:cubicBezTo>
                  <a:pt x="7140227" y="2122337"/>
                  <a:pt x="6884165" y="2120062"/>
                  <a:pt x="6735638" y="2123232"/>
                </a:cubicBezTo>
                <a:cubicBezTo>
                  <a:pt x="6587111" y="2126402"/>
                  <a:pt x="6272442" y="2109497"/>
                  <a:pt x="5972602" y="2123232"/>
                </a:cubicBezTo>
                <a:cubicBezTo>
                  <a:pt x="5672762" y="2136967"/>
                  <a:pt x="5712679" y="2115939"/>
                  <a:pt x="5487033" y="2123232"/>
                </a:cubicBezTo>
                <a:cubicBezTo>
                  <a:pt x="5261387" y="2130525"/>
                  <a:pt x="4880257" y="2149555"/>
                  <a:pt x="4723997" y="2123232"/>
                </a:cubicBezTo>
                <a:cubicBezTo>
                  <a:pt x="4567737" y="2096909"/>
                  <a:pt x="4192834" y="2143970"/>
                  <a:pt x="3960960" y="2123232"/>
                </a:cubicBezTo>
                <a:cubicBezTo>
                  <a:pt x="3729086" y="2102494"/>
                  <a:pt x="3520863" y="2133176"/>
                  <a:pt x="3336658" y="2123232"/>
                </a:cubicBezTo>
                <a:cubicBezTo>
                  <a:pt x="3152453" y="2113288"/>
                  <a:pt x="2979707" y="2113489"/>
                  <a:pt x="2851089" y="2123232"/>
                </a:cubicBezTo>
                <a:cubicBezTo>
                  <a:pt x="2722471" y="2132975"/>
                  <a:pt x="2533966" y="2143104"/>
                  <a:pt x="2365521" y="2123232"/>
                </a:cubicBezTo>
                <a:cubicBezTo>
                  <a:pt x="2197076" y="2103360"/>
                  <a:pt x="2033900" y="2145744"/>
                  <a:pt x="1810585" y="2123232"/>
                </a:cubicBezTo>
                <a:cubicBezTo>
                  <a:pt x="1587270" y="2100720"/>
                  <a:pt x="1521840" y="2130542"/>
                  <a:pt x="1325016" y="2123232"/>
                </a:cubicBezTo>
                <a:cubicBezTo>
                  <a:pt x="1128192" y="2115922"/>
                  <a:pt x="617141" y="2170378"/>
                  <a:pt x="353879" y="2123232"/>
                </a:cubicBezTo>
                <a:cubicBezTo>
                  <a:pt x="181770" y="2103487"/>
                  <a:pt x="7518" y="1996826"/>
                  <a:pt x="0" y="1769353"/>
                </a:cubicBezTo>
                <a:cubicBezTo>
                  <a:pt x="-4842" y="1581804"/>
                  <a:pt x="3568" y="1482917"/>
                  <a:pt x="0" y="1311683"/>
                </a:cubicBezTo>
                <a:cubicBezTo>
                  <a:pt x="-3568" y="1140449"/>
                  <a:pt x="7391" y="1057811"/>
                  <a:pt x="0" y="811549"/>
                </a:cubicBezTo>
                <a:cubicBezTo>
                  <a:pt x="-7391" y="565287"/>
                  <a:pt x="1603" y="446457"/>
                  <a:pt x="0" y="353879"/>
                </a:cubicBezTo>
                <a:close/>
              </a:path>
              <a:path w="7644453" h="2123232" stroke="0" extrusionOk="0">
                <a:moveTo>
                  <a:pt x="0" y="353879"/>
                </a:moveTo>
                <a:cubicBezTo>
                  <a:pt x="-21640" y="190980"/>
                  <a:pt x="188561" y="-25308"/>
                  <a:pt x="353879" y="0"/>
                </a:cubicBezTo>
                <a:cubicBezTo>
                  <a:pt x="539468" y="-22887"/>
                  <a:pt x="739599" y="-1335"/>
                  <a:pt x="839448" y="0"/>
                </a:cubicBezTo>
                <a:cubicBezTo>
                  <a:pt x="939297" y="1335"/>
                  <a:pt x="1247303" y="26567"/>
                  <a:pt x="1602484" y="0"/>
                </a:cubicBezTo>
                <a:cubicBezTo>
                  <a:pt x="1957665" y="-26567"/>
                  <a:pt x="1883187" y="-22008"/>
                  <a:pt x="2088053" y="0"/>
                </a:cubicBezTo>
                <a:cubicBezTo>
                  <a:pt x="2292919" y="22008"/>
                  <a:pt x="2392378" y="-249"/>
                  <a:pt x="2573621" y="0"/>
                </a:cubicBezTo>
                <a:cubicBezTo>
                  <a:pt x="2754864" y="249"/>
                  <a:pt x="3068735" y="-23078"/>
                  <a:pt x="3267291" y="0"/>
                </a:cubicBezTo>
                <a:cubicBezTo>
                  <a:pt x="3465847" y="23078"/>
                  <a:pt x="3728574" y="-20189"/>
                  <a:pt x="3960960" y="0"/>
                </a:cubicBezTo>
                <a:cubicBezTo>
                  <a:pt x="4193346" y="20189"/>
                  <a:pt x="4304508" y="-13806"/>
                  <a:pt x="4446529" y="0"/>
                </a:cubicBezTo>
                <a:cubicBezTo>
                  <a:pt x="4588550" y="13806"/>
                  <a:pt x="4795503" y="-22941"/>
                  <a:pt x="5140199" y="0"/>
                </a:cubicBezTo>
                <a:cubicBezTo>
                  <a:pt x="5484895" y="22941"/>
                  <a:pt x="5570983" y="23523"/>
                  <a:pt x="5695134" y="0"/>
                </a:cubicBezTo>
                <a:cubicBezTo>
                  <a:pt x="5819285" y="-23523"/>
                  <a:pt x="6238712" y="10614"/>
                  <a:pt x="6458171" y="0"/>
                </a:cubicBezTo>
                <a:cubicBezTo>
                  <a:pt x="6677630" y="-10614"/>
                  <a:pt x="6881904" y="7628"/>
                  <a:pt x="7290574" y="0"/>
                </a:cubicBezTo>
                <a:cubicBezTo>
                  <a:pt x="7521411" y="28507"/>
                  <a:pt x="7662199" y="192984"/>
                  <a:pt x="7644453" y="353879"/>
                </a:cubicBezTo>
                <a:cubicBezTo>
                  <a:pt x="7656317" y="532610"/>
                  <a:pt x="7626951" y="632449"/>
                  <a:pt x="7644453" y="825704"/>
                </a:cubicBezTo>
                <a:cubicBezTo>
                  <a:pt x="7661955" y="1018960"/>
                  <a:pt x="7653403" y="1142933"/>
                  <a:pt x="7644453" y="1269219"/>
                </a:cubicBezTo>
                <a:cubicBezTo>
                  <a:pt x="7635503" y="1395506"/>
                  <a:pt x="7629922" y="1640456"/>
                  <a:pt x="7644453" y="1769353"/>
                </a:cubicBezTo>
                <a:cubicBezTo>
                  <a:pt x="7639099" y="1946706"/>
                  <a:pt x="7499628" y="2083788"/>
                  <a:pt x="7290574" y="2123232"/>
                </a:cubicBezTo>
                <a:cubicBezTo>
                  <a:pt x="7075081" y="2139157"/>
                  <a:pt x="6941034" y="2139121"/>
                  <a:pt x="6666271" y="2123232"/>
                </a:cubicBezTo>
                <a:cubicBezTo>
                  <a:pt x="6391508" y="2107343"/>
                  <a:pt x="6106125" y="2145598"/>
                  <a:pt x="5903235" y="2123232"/>
                </a:cubicBezTo>
                <a:cubicBezTo>
                  <a:pt x="5700345" y="2100866"/>
                  <a:pt x="5386692" y="2113753"/>
                  <a:pt x="5140199" y="2123232"/>
                </a:cubicBezTo>
                <a:cubicBezTo>
                  <a:pt x="4893706" y="2132711"/>
                  <a:pt x="4563597" y="2100416"/>
                  <a:pt x="4377162" y="2123232"/>
                </a:cubicBezTo>
                <a:cubicBezTo>
                  <a:pt x="4190727" y="2146048"/>
                  <a:pt x="4123095" y="2108451"/>
                  <a:pt x="3891593" y="2123232"/>
                </a:cubicBezTo>
                <a:cubicBezTo>
                  <a:pt x="3660091" y="2138013"/>
                  <a:pt x="3552220" y="2126305"/>
                  <a:pt x="3336658" y="2123232"/>
                </a:cubicBezTo>
                <a:cubicBezTo>
                  <a:pt x="3121097" y="2120159"/>
                  <a:pt x="3031123" y="2128440"/>
                  <a:pt x="2851089" y="2123232"/>
                </a:cubicBezTo>
                <a:cubicBezTo>
                  <a:pt x="2671055" y="2118024"/>
                  <a:pt x="2585383" y="2124687"/>
                  <a:pt x="2365521" y="2123232"/>
                </a:cubicBezTo>
                <a:cubicBezTo>
                  <a:pt x="2145659" y="2121777"/>
                  <a:pt x="1730760" y="2117295"/>
                  <a:pt x="1533117" y="2123232"/>
                </a:cubicBezTo>
                <a:cubicBezTo>
                  <a:pt x="1335474" y="2129169"/>
                  <a:pt x="611832" y="2131415"/>
                  <a:pt x="353879" y="2123232"/>
                </a:cubicBezTo>
                <a:cubicBezTo>
                  <a:pt x="152967" y="2111489"/>
                  <a:pt x="21343" y="1950854"/>
                  <a:pt x="0" y="1769353"/>
                </a:cubicBezTo>
                <a:cubicBezTo>
                  <a:pt x="-16545" y="1613469"/>
                  <a:pt x="10163" y="1545410"/>
                  <a:pt x="0" y="1325838"/>
                </a:cubicBezTo>
                <a:cubicBezTo>
                  <a:pt x="-10163" y="1106267"/>
                  <a:pt x="-6552" y="1080962"/>
                  <a:pt x="0" y="896477"/>
                </a:cubicBezTo>
                <a:cubicBezTo>
                  <a:pt x="6552" y="711992"/>
                  <a:pt x="-10447" y="490853"/>
                  <a:pt x="0" y="353879"/>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71B8F994-6EC3-7F5B-AF2B-D9F26E139864}"/>
              </a:ext>
            </a:extLst>
          </p:cNvPr>
          <p:cNvSpPr>
            <a:spLocks noGrp="1"/>
          </p:cNvSpPr>
          <p:nvPr>
            <p:ph type="title"/>
          </p:nvPr>
        </p:nvSpPr>
        <p:spPr>
          <a:xfrm>
            <a:off x="455667" y="436475"/>
            <a:ext cx="8874253" cy="1315413"/>
          </a:xfrm>
        </p:spPr>
        <p:txBody>
          <a:bodyPr>
            <a:normAutofit fontScale="90000"/>
          </a:bodyPr>
          <a:lstStyle/>
          <a:p>
            <a:r>
              <a:rPr lang="ca-ES" sz="3900" dirty="0">
                <a:latin typeface="Aharoni" panose="02010803020104030203" pitchFamily="2" charset="-79"/>
                <a:cs typeface="Aharoni" panose="02010803020104030203" pitchFamily="2" charset="-79"/>
              </a:rPr>
              <a:t>Anàlisi de les diferents variables: POBLACIONS</a:t>
            </a:r>
            <a:br>
              <a:rPr lang="es-ES" sz="5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5400" dirty="0"/>
          </a:p>
        </p:txBody>
      </p:sp>
      <p:sp>
        <p:nvSpPr>
          <p:cNvPr id="3" name="Contenidor de contingut 2">
            <a:extLst>
              <a:ext uri="{FF2B5EF4-FFF2-40B4-BE49-F238E27FC236}">
                <a16:creationId xmlns:a16="http://schemas.microsoft.com/office/drawing/2014/main" id="{B22FB182-3A96-D4A0-2D6F-FC647F8987B4}"/>
              </a:ext>
            </a:extLst>
          </p:cNvPr>
          <p:cNvSpPr>
            <a:spLocks noGrp="1"/>
          </p:cNvSpPr>
          <p:nvPr>
            <p:ph idx="1"/>
          </p:nvPr>
        </p:nvSpPr>
        <p:spPr>
          <a:xfrm>
            <a:off x="2428710" y="2477139"/>
            <a:ext cx="7169707" cy="1903723"/>
          </a:xfrm>
        </p:spPr>
        <p:txBody>
          <a:bodyPr anchor="ctr">
            <a:normAutofit/>
          </a:bodyPr>
          <a:lstStyle/>
          <a:p>
            <a:pPr marL="0" indent="0" algn="just">
              <a:buNone/>
            </a:pPr>
            <a:r>
              <a:rPr lang="ca-ES" sz="2000" dirty="0">
                <a:latin typeface="Aharoni" panose="02010803020104030203" pitchFamily="2" charset="-79"/>
                <a:cs typeface="Aharoni" panose="02010803020104030203" pitchFamily="2" charset="-79"/>
              </a:rPr>
              <a:t>Com més agents(</a:t>
            </a:r>
            <a:r>
              <a:rPr lang="ca-ES" sz="2000" dirty="0" err="1">
                <a:latin typeface="Aharoni" panose="02010803020104030203" pitchFamily="2" charset="-79"/>
                <a:cs typeface="Aharoni" panose="02010803020104030203" pitchFamily="2" charset="-79"/>
              </a:rPr>
              <a:t>IA’s</a:t>
            </a:r>
            <a:r>
              <a:rPr lang="ca-ES" sz="2000" dirty="0">
                <a:latin typeface="Aharoni" panose="02010803020104030203" pitchFamily="2" charset="-79"/>
                <a:cs typeface="Aharoni" panose="02010803020104030203" pitchFamily="2" charset="-79"/>
              </a:rPr>
              <a:t>) estiguin jugant a la vegada, el seu aprenentatge serà més ràpid perquè al ser al mostra més gran la probabilitat de resultats eficients també és més elevat i com que les següents generacions parteixen d’aquests resultats el seu aprenentatge s’escurça </a:t>
            </a:r>
            <a:endParaRPr lang="es-ES" sz="2000" dirty="0">
              <a:latin typeface="Aharoni" panose="02010803020104030203" pitchFamily="2" charset="-79"/>
              <a:cs typeface="Aharoni" panose="02010803020104030203" pitchFamily="2" charset="-79"/>
            </a:endParaRPr>
          </a:p>
        </p:txBody>
      </p:sp>
      <p:grpSp>
        <p:nvGrpSpPr>
          <p:cNvPr id="4" name="Grupo 3">
            <a:extLst>
              <a:ext uri="{FF2B5EF4-FFF2-40B4-BE49-F238E27FC236}">
                <a16:creationId xmlns:a16="http://schemas.microsoft.com/office/drawing/2014/main" id="{51653B86-D5BD-1554-FA7E-E6ECEB121C81}"/>
              </a:ext>
            </a:extLst>
          </p:cNvPr>
          <p:cNvGrpSpPr/>
          <p:nvPr/>
        </p:nvGrpSpPr>
        <p:grpSpPr>
          <a:xfrm>
            <a:off x="-666551" y="5764796"/>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94C28BAF-B6C8-83B8-A034-E41F86804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4D5891E4-4695-C433-8272-744FCCFEF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24E72000-0C05-A3E1-AED3-3396AA9EC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10" name="Imagen 9">
            <a:extLst>
              <a:ext uri="{FF2B5EF4-FFF2-40B4-BE49-F238E27FC236}">
                <a16:creationId xmlns:a16="http://schemas.microsoft.com/office/drawing/2014/main" id="{955D5362-DD87-8875-3DC5-3632A38DB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21828">
            <a:off x="810837" y="4170087"/>
            <a:ext cx="908162" cy="641056"/>
          </a:xfrm>
          <a:prstGeom prst="rect">
            <a:avLst/>
          </a:prstGeom>
        </p:spPr>
      </p:pic>
    </p:spTree>
    <p:extLst>
      <p:ext uri="{BB962C8B-B14F-4D97-AF65-F5344CB8AC3E}">
        <p14:creationId xmlns:p14="http://schemas.microsoft.com/office/powerpoint/2010/main" val="2146807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743A-2B9A-91B4-5AEC-B7281CCC4549}"/>
            </a:ext>
          </a:extLst>
        </p:cNvPr>
        <p:cNvGrpSpPr/>
        <p:nvPr/>
      </p:nvGrpSpPr>
      <p:grpSpPr>
        <a:xfrm>
          <a:off x="0" y="0"/>
          <a:ext cx="0" cy="0"/>
          <a:chOff x="0" y="0"/>
          <a:chExt cx="0" cy="0"/>
        </a:xfrm>
      </p:grpSpPr>
      <p:pic>
        <p:nvPicPr>
          <p:cNvPr id="14" name="Imagen 13" descr="Gráfico&#10;&#10;Descripción generada automáticamente">
            <a:extLst>
              <a:ext uri="{FF2B5EF4-FFF2-40B4-BE49-F238E27FC236}">
                <a16:creationId xmlns:a16="http://schemas.microsoft.com/office/drawing/2014/main" id="{4897495D-B99A-953F-21E6-1161CF524AC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5" name="Imagen 14" descr="Gráfico&#10;&#10;Descripción generada automáticamente">
            <a:extLst>
              <a:ext uri="{FF2B5EF4-FFF2-40B4-BE49-F238E27FC236}">
                <a16:creationId xmlns:a16="http://schemas.microsoft.com/office/drawing/2014/main" id="{90386206-239E-A9D9-3920-D1B2514BE78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6" name="Imagen 15" descr="Gráfico&#10;&#10;Descripción generada automáticamente">
            <a:extLst>
              <a:ext uri="{FF2B5EF4-FFF2-40B4-BE49-F238E27FC236}">
                <a16:creationId xmlns:a16="http://schemas.microsoft.com/office/drawing/2014/main" id="{E15F280A-34CD-3A8E-C6BE-D213BD0D948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1D675B72-94B1-1091-D7EE-C420159B8B50}"/>
              </a:ext>
            </a:extLst>
          </p:cNvPr>
          <p:cNvSpPr>
            <a:spLocks noGrp="1"/>
          </p:cNvSpPr>
          <p:nvPr>
            <p:ph type="ctrTitle"/>
          </p:nvPr>
        </p:nvSpPr>
        <p:spPr>
          <a:xfrm>
            <a:off x="1524000" y="2687912"/>
            <a:ext cx="9144000" cy="1482176"/>
          </a:xfrm>
        </p:spPr>
        <p:txBody>
          <a:bodyPr>
            <a:noAutofit/>
          </a:bodyPr>
          <a:lstStyle/>
          <a:p>
            <a:r>
              <a:rPr lang="es-ES" sz="7200" dirty="0">
                <a:latin typeface="Aharoni" panose="02010803020104030203" pitchFamily="2" charset="-79"/>
                <a:cs typeface="Aharoni" panose="02010803020104030203" pitchFamily="2" charset="-79"/>
              </a:rPr>
              <a:t>CONCLUSIONS</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AEEE45A6-B154-DC6B-BC4C-8A168FA2A4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D6D8471D-8BD7-F656-0DB5-DE2EE0E69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906DD2D2-FB0A-F898-CD0C-9D4A1944E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127E6D14-7B92-8E4A-370E-B39EA67CFF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D74CAD4D-F966-CF20-91DB-C0FA72BA0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5612372" y="5293288"/>
            <a:ext cx="1353476" cy="955395"/>
          </a:xfrm>
          <a:prstGeom prst="rect">
            <a:avLst/>
          </a:prstGeom>
        </p:spPr>
      </p:pic>
    </p:spTree>
    <p:extLst>
      <p:ext uri="{BB962C8B-B14F-4D97-AF65-F5344CB8AC3E}">
        <p14:creationId xmlns:p14="http://schemas.microsoft.com/office/powerpoint/2010/main" val="4286658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FDD95-1EAB-4072-2C1B-34C47F12A9B2}"/>
            </a:ext>
          </a:extLst>
        </p:cNvPr>
        <p:cNvGrpSpPr/>
        <p:nvPr/>
      </p:nvGrpSpPr>
      <p:grpSpPr>
        <a:xfrm>
          <a:off x="0" y="0"/>
          <a:ext cx="0" cy="0"/>
          <a:chOff x="0" y="0"/>
          <a:chExt cx="0" cy="0"/>
        </a:xfrm>
      </p:grpSpPr>
      <p:grpSp>
        <p:nvGrpSpPr>
          <p:cNvPr id="12" name="Grupo 11">
            <a:extLst>
              <a:ext uri="{FF2B5EF4-FFF2-40B4-BE49-F238E27FC236}">
                <a16:creationId xmlns:a16="http://schemas.microsoft.com/office/drawing/2014/main" id="{A02E0B90-9C28-17FE-7235-97DE5E8C3FFF}"/>
              </a:ext>
            </a:extLst>
          </p:cNvPr>
          <p:cNvGrpSpPr/>
          <p:nvPr/>
        </p:nvGrpSpPr>
        <p:grpSpPr>
          <a:xfrm>
            <a:off x="-986097" y="-394748"/>
            <a:ext cx="18648310" cy="8420203"/>
            <a:chOff x="-432640" y="-717662"/>
            <a:chExt cx="18648310" cy="8420203"/>
          </a:xfrm>
        </p:grpSpPr>
        <p:pic>
          <p:nvPicPr>
            <p:cNvPr id="8" name="Imagen 7" descr="Imagen que contiene Patrón de fondo&#10;&#10;Descripción generada automáticamente">
              <a:extLst>
                <a:ext uri="{FF2B5EF4-FFF2-40B4-BE49-F238E27FC236}">
                  <a16:creationId xmlns:a16="http://schemas.microsoft.com/office/drawing/2014/main" id="{6B271DF9-B3B6-DC9B-092A-30C6D7956A85}"/>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32640" y="-589967"/>
              <a:ext cx="4664536" cy="8292508"/>
            </a:xfrm>
            <a:prstGeom prst="rect">
              <a:avLst/>
            </a:prstGeom>
          </p:spPr>
        </p:pic>
        <p:pic>
          <p:nvPicPr>
            <p:cNvPr id="9" name="Imagen 8" descr="Imagen que contiene Patrón de fondo&#10;&#10;Descripción generada automáticamente">
              <a:extLst>
                <a:ext uri="{FF2B5EF4-FFF2-40B4-BE49-F238E27FC236}">
                  <a16:creationId xmlns:a16="http://schemas.microsoft.com/office/drawing/2014/main" id="{74BE5D61-F6EA-DE10-B5A6-16A64BF04175}"/>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229989" y="-635279"/>
              <a:ext cx="4664536" cy="8292508"/>
            </a:xfrm>
            <a:prstGeom prst="rect">
              <a:avLst/>
            </a:prstGeom>
          </p:spPr>
        </p:pic>
        <p:pic>
          <p:nvPicPr>
            <p:cNvPr id="10" name="Imagen 9" descr="Imagen que contiene Patrón de fondo&#10;&#10;Descripción generada automáticamente">
              <a:extLst>
                <a:ext uri="{FF2B5EF4-FFF2-40B4-BE49-F238E27FC236}">
                  <a16:creationId xmlns:a16="http://schemas.microsoft.com/office/drawing/2014/main" id="{34DD1894-DBC1-E223-1CD0-F3258E13BBD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8888505" y="-684707"/>
              <a:ext cx="4664536" cy="8292508"/>
            </a:xfrm>
            <a:prstGeom prst="rect">
              <a:avLst/>
            </a:prstGeom>
          </p:spPr>
        </p:pic>
        <p:pic>
          <p:nvPicPr>
            <p:cNvPr id="11" name="Imagen 10" descr="Imagen que contiene Patrón de fondo&#10;&#10;Descripción generada automáticamente">
              <a:extLst>
                <a:ext uri="{FF2B5EF4-FFF2-40B4-BE49-F238E27FC236}">
                  <a16:creationId xmlns:a16="http://schemas.microsoft.com/office/drawing/2014/main" id="{B6D758D2-ECE7-63F5-1E3A-7CB7CA28CF69}"/>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51134" y="-717662"/>
              <a:ext cx="4664536" cy="8292508"/>
            </a:xfrm>
            <a:prstGeom prst="rect">
              <a:avLst/>
            </a:prstGeom>
          </p:spPr>
        </p:pic>
      </p:grpSp>
      <p:sp>
        <p:nvSpPr>
          <p:cNvPr id="2" name="Título 1">
            <a:extLst>
              <a:ext uri="{FF2B5EF4-FFF2-40B4-BE49-F238E27FC236}">
                <a16:creationId xmlns:a16="http://schemas.microsoft.com/office/drawing/2014/main" id="{4F33CD58-5811-0B06-2063-3469012A464B}"/>
              </a:ext>
            </a:extLst>
          </p:cNvPr>
          <p:cNvSpPr>
            <a:spLocks noGrp="1"/>
          </p:cNvSpPr>
          <p:nvPr>
            <p:ph type="ctrTitle"/>
          </p:nvPr>
        </p:nvSpPr>
        <p:spPr>
          <a:xfrm>
            <a:off x="1509776" y="2942486"/>
            <a:ext cx="9101074" cy="1727677"/>
          </a:xfrm>
        </p:spPr>
        <p:txBody>
          <a:bodyPr>
            <a:noAutofit/>
          </a:bodyPr>
          <a:lstStyle/>
          <a:p>
            <a:r>
              <a:rPr lang="es-ES" sz="7200" dirty="0">
                <a:latin typeface="Aharoni" panose="02010803020104030203" pitchFamily="2" charset="-79"/>
                <a:cs typeface="Aharoni" panose="02010803020104030203" pitchFamily="2" charset="-79"/>
              </a:rPr>
              <a:t>GRÀCIES PER ESCOLTAR</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233C80E1-C341-C084-E147-3BAD4DDEC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A4C73B03-3707-24D5-7BA2-CB18165FC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B013F520-6D18-2603-E494-9A24EFA73E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A9BC94D5-31E1-0F28-4D72-B2E09AF94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CBA0CD1F-2BA5-50EF-D621-916B5DC208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10504610" y="3488552"/>
            <a:ext cx="1353476" cy="955395"/>
          </a:xfrm>
          <a:prstGeom prst="rect">
            <a:avLst/>
          </a:prstGeom>
        </p:spPr>
      </p:pic>
    </p:spTree>
    <p:extLst>
      <p:ext uri="{BB962C8B-B14F-4D97-AF65-F5344CB8AC3E}">
        <p14:creationId xmlns:p14="http://schemas.microsoft.com/office/powerpoint/2010/main" val="3748161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a:xfrm>
            <a:off x="311801" y="222673"/>
            <a:ext cx="4368211" cy="721946"/>
          </a:xfrm>
        </p:spPr>
        <p:txBody>
          <a:bodyPr>
            <a:noAutofit/>
          </a:bodyPr>
          <a:lstStyle/>
          <a:p>
            <a:r>
              <a:rPr lang="es-ES" sz="6000" dirty="0" err="1">
                <a:latin typeface="Aharoni" panose="02010803020104030203" pitchFamily="2" charset="-79"/>
                <a:ea typeface="ADLaM Display" panose="02010000000000000000" pitchFamily="2" charset="0"/>
                <a:cs typeface="Aharoni" panose="02010803020104030203" pitchFamily="2" charset="-79"/>
              </a:rPr>
              <a:t>Mutacions</a:t>
            </a:r>
            <a:endParaRPr lang="es-ES" sz="6000" dirty="0">
              <a:latin typeface="Aharoni" panose="02010803020104030203" pitchFamily="2" charset="-79"/>
              <a:ea typeface="ADLaM Display" panose="02010000000000000000" pitchFamily="2" charset="0"/>
              <a:cs typeface="Aharoni" panose="02010803020104030203" pitchFamily="2" charset="-79"/>
            </a:endParaRPr>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376029"/>
            <a:ext cx="10515600" cy="1058252"/>
          </a:xfrm>
        </p:spPr>
        <p:txBody>
          <a:bodyPr/>
          <a:lstStyle/>
          <a:p>
            <a:pPr marL="0" indent="0">
              <a:buNone/>
            </a:pPr>
            <a:r>
              <a:rPr lang="es-ES" dirty="0" err="1">
                <a:latin typeface="Aharoni" panose="02010803020104030203" pitchFamily="2" charset="-79"/>
                <a:cs typeface="Aharoni" panose="02010803020104030203" pitchFamily="2" charset="-79"/>
              </a:rPr>
              <a:t>Són</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els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canvis</a:t>
            </a:r>
            <a:r>
              <a:rPr lang="es-ES" dirty="0">
                <a:latin typeface="Aharoni" panose="02010803020104030203" pitchFamily="2" charset="-79"/>
                <a:cs typeface="Aharoni" panose="02010803020104030203" pitchFamily="2" charset="-79"/>
              </a:rPr>
              <a:t> que </a:t>
            </a:r>
            <a:r>
              <a:rPr lang="es-ES" dirty="0" err="1">
                <a:latin typeface="Aharoni" panose="02010803020104030203" pitchFamily="2" charset="-79"/>
                <a:cs typeface="Aharoni" panose="02010803020104030203" pitchFamily="2" charset="-79"/>
              </a:rPr>
              <a:t>sofren</a:t>
            </a:r>
            <a:r>
              <a:rPr lang="es-ES" dirty="0">
                <a:latin typeface="Aharoni" panose="02010803020104030203" pitchFamily="2" charset="-79"/>
                <a:cs typeface="Aharoni" panose="02010803020104030203" pitchFamily="2" charset="-79"/>
              </a:rPr>
              <a:t> les </a:t>
            </a:r>
            <a:r>
              <a:rPr lang="es-ES" dirty="0" err="1">
                <a:latin typeface="Aharoni" panose="02010803020104030203" pitchFamily="2" charset="-79"/>
                <a:cs typeface="Aharoni" panose="02010803020104030203" pitchFamily="2" charset="-79"/>
              </a:rPr>
              <a:t>xarxes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neuronals</a:t>
            </a:r>
            <a:r>
              <a:rPr lang="es-ES" dirty="0">
                <a:latin typeface="Aharoni" panose="02010803020104030203" pitchFamily="2" charset="-79"/>
                <a:cs typeface="Aharoni" panose="02010803020104030203" pitchFamily="2" charset="-79"/>
              </a:rPr>
              <a:t> que donen </a:t>
            </a:r>
            <a:r>
              <a:rPr lang="es-ES" dirty="0" err="1">
                <a:latin typeface="Aharoni" panose="02010803020104030203" pitchFamily="2" charset="-79"/>
                <a:cs typeface="Aharoni" panose="02010803020104030203" pitchFamily="2" charset="-79"/>
              </a:rPr>
              <a:t>com</a:t>
            </a:r>
            <a:r>
              <a:rPr lang="es-ES" dirty="0">
                <a:latin typeface="Aharoni" panose="02010803020104030203" pitchFamily="2" charset="-79"/>
                <a:cs typeface="Aharoni" panose="02010803020104030203" pitchFamily="2" charset="-79"/>
              </a:rPr>
              <a:t> a </a:t>
            </a:r>
            <a:r>
              <a:rPr lang="es-ES" dirty="0" err="1">
                <a:latin typeface="Aharoni" panose="02010803020104030203" pitchFamily="2" charset="-79"/>
                <a:cs typeface="Aharoni" panose="02010803020104030203" pitchFamily="2" charset="-79"/>
              </a:rPr>
              <a:t>resultat</a:t>
            </a:r>
            <a:r>
              <a:rPr lang="es-ES" dirty="0">
                <a:latin typeface="Aharoni" panose="02010803020104030203" pitchFamily="2" charset="-79"/>
                <a:cs typeface="Aharoni" panose="02010803020104030203" pitchFamily="2" charset="-79"/>
              </a:rPr>
              <a:t> una </a:t>
            </a:r>
            <a:r>
              <a:rPr lang="es-ES" dirty="0" err="1">
                <a:latin typeface="Aharoni" panose="02010803020104030203" pitchFamily="2" charset="-79"/>
                <a:cs typeface="Aharoni" panose="02010803020104030203" pitchFamily="2" charset="-79"/>
              </a:rPr>
              <a:t>xarxa</a:t>
            </a:r>
            <a:r>
              <a:rPr lang="es-ES" dirty="0">
                <a:latin typeface="Aharoni" panose="02010803020104030203" pitchFamily="2" charset="-79"/>
                <a:cs typeface="Aharoni" panose="02010803020104030203" pitchFamily="2" charset="-79"/>
              </a:rPr>
              <a:t> neuronal </a:t>
            </a:r>
            <a:r>
              <a:rPr lang="es-ES" dirty="0" err="1">
                <a:latin typeface="Aharoni" panose="02010803020104030203" pitchFamily="2" charset="-79"/>
                <a:cs typeface="Aharoni" panose="02010803020104030203" pitchFamily="2" charset="-79"/>
              </a:rPr>
              <a:t>semblant</a:t>
            </a:r>
            <a:r>
              <a:rPr lang="es-ES" dirty="0">
                <a:latin typeface="Aharoni" panose="02010803020104030203" pitchFamily="2" charset="-79"/>
                <a:cs typeface="Aharoni" panose="02010803020104030203" pitchFamily="2" charset="-79"/>
              </a:rPr>
              <a:t>.</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
        <p:nvSpPr>
          <p:cNvPr id="13" name="Rectángulo: esquinas redondeadas 12">
            <a:extLst>
              <a:ext uri="{FF2B5EF4-FFF2-40B4-BE49-F238E27FC236}">
                <a16:creationId xmlns:a16="http://schemas.microsoft.com/office/drawing/2014/main" id="{DD056C9B-9E9D-C5B0-F951-60204410CA7A}"/>
              </a:ext>
            </a:extLst>
          </p:cNvPr>
          <p:cNvSpPr/>
          <p:nvPr/>
        </p:nvSpPr>
        <p:spPr>
          <a:xfrm>
            <a:off x="982133" y="2626751"/>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NO ESTRUCTURALS</a:t>
            </a:r>
          </a:p>
        </p:txBody>
      </p:sp>
      <p:sp>
        <p:nvSpPr>
          <p:cNvPr id="14" name="Rectángulo: esquinas redondeadas 13">
            <a:extLst>
              <a:ext uri="{FF2B5EF4-FFF2-40B4-BE49-F238E27FC236}">
                <a16:creationId xmlns:a16="http://schemas.microsoft.com/office/drawing/2014/main" id="{80F4129B-E4C4-3D4E-1B7D-B068AAF23B05}"/>
              </a:ext>
            </a:extLst>
          </p:cNvPr>
          <p:cNvSpPr/>
          <p:nvPr/>
        </p:nvSpPr>
        <p:spPr>
          <a:xfrm>
            <a:off x="4840819"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ESTRUCTURALS</a:t>
            </a:r>
          </a:p>
        </p:txBody>
      </p:sp>
      <p:sp>
        <p:nvSpPr>
          <p:cNvPr id="15" name="Rectángulo: esquinas redondeadas 14">
            <a:extLst>
              <a:ext uri="{FF2B5EF4-FFF2-40B4-BE49-F238E27FC236}">
                <a16:creationId xmlns:a16="http://schemas.microsoft.com/office/drawing/2014/main" id="{A3BEAE2A-54D3-F96B-9012-7C7D10D0B445}"/>
              </a:ext>
            </a:extLst>
          </p:cNvPr>
          <p:cNvSpPr/>
          <p:nvPr/>
        </p:nvSpPr>
        <p:spPr>
          <a:xfrm>
            <a:off x="8576733"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CROSSOVER</a:t>
            </a:r>
          </a:p>
        </p:txBody>
      </p:sp>
      <p:pic>
        <p:nvPicPr>
          <p:cNvPr id="4" name="Imagen 3" descr="Patrón de fondo&#10;&#10;Descripción generada automáticamente">
            <a:extLst>
              <a:ext uri="{FF2B5EF4-FFF2-40B4-BE49-F238E27FC236}">
                <a16:creationId xmlns:a16="http://schemas.microsoft.com/office/drawing/2014/main" id="{17E295CB-C069-C1E1-FAAF-77B1A93DF7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2202" y="5661304"/>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21C7E5CA-7ECA-9E30-F383-8F23E6DC21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a:off x="9602201" y="-7201328"/>
            <a:ext cx="1324685" cy="8151909"/>
          </a:xfrm>
          <a:prstGeom prst="rect">
            <a:avLst/>
          </a:prstGeom>
        </p:spPr>
      </p:pic>
    </p:spTree>
    <p:extLst>
      <p:ext uri="{BB962C8B-B14F-4D97-AF65-F5344CB8AC3E}">
        <p14:creationId xmlns:p14="http://schemas.microsoft.com/office/powerpoint/2010/main" val="1870269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
        <p:nvSpPr>
          <p:cNvPr id="3" name="Rectángulo: esquinas redondeadas 2">
            <a:extLst>
              <a:ext uri="{FF2B5EF4-FFF2-40B4-BE49-F238E27FC236}">
                <a16:creationId xmlns:a16="http://schemas.microsoft.com/office/drawing/2014/main" id="{E552365D-9E20-B3E3-C971-EA6EE91ACB77}"/>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NO ESTRUCTURALS</a:t>
            </a:r>
          </a:p>
        </p:txBody>
      </p:sp>
      <p:pic>
        <p:nvPicPr>
          <p:cNvPr id="4" name="Imagen 3">
            <a:extLst>
              <a:ext uri="{FF2B5EF4-FFF2-40B4-BE49-F238E27FC236}">
                <a16:creationId xmlns:a16="http://schemas.microsoft.com/office/drawing/2014/main" id="{BA9F0257-8F04-7DD0-9232-6D6DD6472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47684">
            <a:off x="10263000" y="2763840"/>
            <a:ext cx="1149324" cy="811288"/>
          </a:xfrm>
          <a:prstGeom prst="rect">
            <a:avLst/>
          </a:prstGeom>
        </p:spPr>
      </p:pic>
      <p:pic>
        <p:nvPicPr>
          <p:cNvPr id="6" name="Imagen 5" descr="Patrón de fondo&#10;&#10;Descripción generada automáticamente">
            <a:extLst>
              <a:ext uri="{FF2B5EF4-FFF2-40B4-BE49-F238E27FC236}">
                <a16:creationId xmlns:a16="http://schemas.microsoft.com/office/drawing/2014/main" id="{39213439-C79E-89AB-E91E-0FDFFE775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25" y="5182333"/>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90990587-E2BF-041D-DB67-6D86AACEC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653024" y="-6717775"/>
            <a:ext cx="1324685" cy="8151909"/>
          </a:xfrm>
          <a:prstGeom prst="rect">
            <a:avLst/>
          </a:prstGeom>
        </p:spPr>
      </p:pic>
    </p:spTree>
    <p:extLst>
      <p:ext uri="{BB962C8B-B14F-4D97-AF65-F5344CB8AC3E}">
        <p14:creationId xmlns:p14="http://schemas.microsoft.com/office/powerpoint/2010/main" val="31857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251251" y="2478576"/>
            <a:ext cx="5765726" cy="2799497"/>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603355" y="2478575"/>
            <a:ext cx="5445379" cy="2799497"/>
          </a:xfrm>
          <a:prstGeom prst="rect">
            <a:avLst/>
          </a:prstGeom>
          <a:noFill/>
          <a:ln>
            <a:noFill/>
          </a:ln>
          <a:extLst>
            <a:ext uri="{53640926-AAD7-44D8-BBD7-CCE9431645EC}">
              <a14:shadowObscured xmlns:a14="http://schemas.microsoft.com/office/drawing/2010/main"/>
            </a:ext>
          </a:extLst>
        </p:spPr>
      </p:pic>
      <p:sp>
        <p:nvSpPr>
          <p:cNvPr id="3" name="Rectángulo: esquinas redondeadas 2">
            <a:extLst>
              <a:ext uri="{FF2B5EF4-FFF2-40B4-BE49-F238E27FC236}">
                <a16:creationId xmlns:a16="http://schemas.microsoft.com/office/drawing/2014/main" id="{8D85D80E-C3C0-41AD-40B2-928BE6AF498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pic>
        <p:nvPicPr>
          <p:cNvPr id="5" name="Imagen 4" descr="Patrón de fondo&#10;&#10;Descripción generada automáticamente">
            <a:extLst>
              <a:ext uri="{FF2B5EF4-FFF2-40B4-BE49-F238E27FC236}">
                <a16:creationId xmlns:a16="http://schemas.microsoft.com/office/drawing/2014/main" id="{89CE006C-FA76-1DB0-5490-6443E9595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497" y="5819674"/>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B0A4B440-BA26-E7C2-82A1-528C21AA1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9992147" y="-6571981"/>
            <a:ext cx="1324685" cy="8151909"/>
          </a:xfrm>
          <a:prstGeom prst="rect">
            <a:avLst/>
          </a:prstGeom>
        </p:spPr>
      </p:pic>
      <p:pic>
        <p:nvPicPr>
          <p:cNvPr id="9" name="Imagen 8">
            <a:extLst>
              <a:ext uri="{FF2B5EF4-FFF2-40B4-BE49-F238E27FC236}">
                <a16:creationId xmlns:a16="http://schemas.microsoft.com/office/drawing/2014/main" id="{BBD9DD4A-9262-6178-7CC5-85FAEF6EAA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47684">
            <a:off x="9553527" y="5515086"/>
            <a:ext cx="1149324" cy="811288"/>
          </a:xfrm>
          <a:prstGeom prst="rect">
            <a:avLst/>
          </a:prstGeom>
        </p:spPr>
      </p:pic>
    </p:spTree>
    <p:extLst>
      <p:ext uri="{BB962C8B-B14F-4D97-AF65-F5344CB8AC3E}">
        <p14:creationId xmlns:p14="http://schemas.microsoft.com/office/powerpoint/2010/main" val="306326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1003</TotalTime>
  <Words>3697</Words>
  <Application>Microsoft Office PowerPoint</Application>
  <PresentationFormat>Panorámica</PresentationFormat>
  <Paragraphs>435</Paragraphs>
  <Slides>68</Slides>
  <Notes>52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68</vt:i4>
      </vt:variant>
    </vt:vector>
  </HeadingPairs>
  <TitlesOfParts>
    <vt:vector size="77" baseType="lpstr">
      <vt:lpstr>Abadi</vt:lpstr>
      <vt:lpstr>ADLaM Display</vt:lpstr>
      <vt:lpstr>Aharoni</vt:lpstr>
      <vt:lpstr>Aptos</vt:lpstr>
      <vt:lpstr>Aptos Display</vt:lpstr>
      <vt:lpstr>Arial</vt:lpstr>
      <vt:lpstr>Times New Roman</vt:lpstr>
      <vt:lpstr>Wingdings</vt:lpstr>
      <vt:lpstr>Tema de Office</vt:lpstr>
      <vt:lpstr>Superant  l’Humà en  “Flappy Bird” </vt:lpstr>
      <vt:lpstr>INTRODUCCIÓ</vt:lpstr>
      <vt:lpstr>COM FUNCIONA LA IA </vt:lpstr>
      <vt:lpstr>QUÈ ÉS UNA XARXA NEURONAL</vt:lpstr>
      <vt:lpstr>ENTRENAMENT DE LA XARXA NEURONAL (NEAT)</vt:lpstr>
      <vt:lpstr>FITNESS</vt:lpstr>
      <vt:lpstr>Mutacions</vt:lpstr>
      <vt:lpstr>Presentación de PowerPoint</vt:lpstr>
      <vt:lpstr>Presentación de PowerPoint</vt:lpstr>
      <vt:lpstr>Presentación de PowerPoint</vt:lpstr>
      <vt:lpstr>Presentación de PowerPoint</vt:lpstr>
      <vt:lpstr>Presentación de PowerPoint</vt:lpstr>
      <vt:lpstr>Flappy Bird</vt:lpstr>
      <vt:lpstr>DADES QUE ES DONEN A LA IA</vt:lpstr>
      <vt:lpstr>FITNESS</vt:lpstr>
      <vt:lpstr>L’APRENENTATGE A L’INTEL·LIGÈNCIA ARTIFICIAL</vt:lpstr>
      <vt:lpstr>QUÈ ENTENEM PER APRENENTATGE?</vt:lpstr>
      <vt:lpstr>QUÈ ENTENEM PER APRENENTATGE?</vt:lpstr>
      <vt:lpstr>COM AVALUEM L’APRENENTATGE?</vt:lpstr>
      <vt:lpstr>COM AVALUEM L’APRENENTATGE?</vt:lpstr>
      <vt:lpstr>COM AVALUEM L’APRENENTATGE?</vt:lpstr>
      <vt:lpstr>REPRESENTACIÓ VISUAL DE L’APRENENTATGE?</vt:lpstr>
      <vt:lpstr>REPRESENTACIÓ VISUAL DE L’APRENENTATGE?</vt:lpstr>
      <vt:lpstr>DIFERENTS HIPÒTESIS DE LA VISUALITZACIÓ DE L’APRENENTATGE</vt:lpstr>
      <vt:lpstr>LINEAL</vt:lpstr>
      <vt:lpstr>PARCIALMENT LINEAL</vt:lpstr>
      <vt:lpstr>LOGARÍTMICA</vt:lpstr>
      <vt:lpstr>LA NOSTRA HIPÒTESI</vt:lpstr>
      <vt:lpstr>LA NOSTRA HIPÒTESI</vt:lpstr>
      <vt:lpstr>RECOL·LECCIÓ DE LES DADES</vt:lpstr>
      <vt:lpstr>RECOL·LECCIÓ DE LES DADES</vt:lpstr>
      <vt:lpstr>Presentación de PowerPoint</vt:lpstr>
      <vt:lpstr>ANÀLISI DE LES DADES</vt:lpstr>
      <vt:lpstr>ANÀLISI DE LES DADES</vt:lpstr>
      <vt:lpstr>LOGARÍTMICA</vt:lpstr>
      <vt:lpstr>ANÀLISI DE LES DADES</vt:lpstr>
      <vt:lpstr>ANÀLISI DE LES DADES</vt:lpstr>
      <vt:lpstr>ANÀLISI DE LES DADES</vt:lpstr>
      <vt:lpstr>ANÀLISI DE LES DADES</vt:lpstr>
      <vt:lpstr>LA NOSTRA HIPÒTESI</vt:lpstr>
      <vt:lpstr>LA NOSTRA HIPÒTESI</vt:lpstr>
      <vt:lpstr>PER QUÈ LOGARÍTMIC?</vt:lpstr>
      <vt:lpstr>Presentación de PowerPoint</vt:lpstr>
      <vt:lpstr>I SI ANEM MÉS ENLLÀ DE LA COMPROVACIÓ DE LA HIPÒTESI?</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PERQUÈ ANALITZAR AIXÒ?</vt:lpstr>
      <vt:lpstr>Presentación de PowerPoint</vt:lpstr>
      <vt:lpstr>Presentación de PowerPoint</vt:lpstr>
      <vt:lpstr>ANÀLISI DE LES DIFERENT VARIABLES</vt:lpstr>
      <vt:lpstr>Anàlisi de les diferents variables: INPUTS</vt:lpstr>
      <vt:lpstr>Presentación de PowerPoint</vt:lpstr>
      <vt:lpstr>Anàlisi de les diferents variables: INPUTS</vt:lpstr>
      <vt:lpstr>Anàlisi de les diferents variables: INPUTS </vt:lpstr>
      <vt:lpstr>Anàlisi de les diferents variables: MUTACIONS </vt:lpstr>
      <vt:lpstr>Anàlisi de les diferents variables: MUTACIONS </vt:lpstr>
      <vt:lpstr>Presentación de PowerPoint</vt:lpstr>
      <vt:lpstr>Anàlisi de les diferents variables: MUTACIONS </vt:lpstr>
      <vt:lpstr>Anàlisi de les diferents variables: POBLACIONS </vt:lpstr>
      <vt:lpstr>CONCLUSIONS</vt:lpstr>
      <vt:lpstr>GRÀCIES PER ESCOLTAR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Teo Clerici Jurado</cp:lastModifiedBy>
  <cp:revision>13</cp:revision>
  <dcterms:created xsi:type="dcterms:W3CDTF">2024-12-04T21:40:28Z</dcterms:created>
  <dcterms:modified xsi:type="dcterms:W3CDTF">2024-12-11T06:05:07Z</dcterms:modified>
</cp:coreProperties>
</file>