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57" r:id="rId6"/>
  </p:sldIdLst>
  <p:sldSz cx="30276800" cy="42802175"/>
  <p:notesSz cx="6669088" cy="9928225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0">
          <p15:clr>
            <a:srgbClr val="000000"/>
          </p15:clr>
        </p15:guide>
        <p15:guide id="2" orient="horz" pos="25527">
          <p15:clr>
            <a:srgbClr val="000000"/>
          </p15:clr>
        </p15:guide>
        <p15:guide id="3" orient="horz" pos="4849">
          <p15:clr>
            <a:srgbClr val="000000"/>
          </p15:clr>
        </p15:guide>
        <p15:guide id="4" orient="horz" pos="2771">
          <p15:clr>
            <a:srgbClr val="000000"/>
          </p15:clr>
        </p15:guide>
        <p15:guide id="5" pos="4397">
          <p15:clr>
            <a:srgbClr val="000000"/>
          </p15:clr>
        </p15:guide>
        <p15:guide id="6" pos="4973">
          <p15:clr>
            <a:srgbClr val="000000"/>
          </p15:clr>
        </p15:guide>
        <p15:guide id="7" pos="9053">
          <p15:clr>
            <a:srgbClr val="000000"/>
          </p15:clr>
        </p15:guide>
        <p15:guide id="8" pos="14506">
          <p15:clr>
            <a:srgbClr val="000000"/>
          </p15:clr>
        </p15:guide>
        <p15:guide id="9" pos="679">
          <p15:clr>
            <a:srgbClr val="000000"/>
          </p15:clr>
        </p15:guide>
        <p15:guide id="10" pos="9655">
          <p15:clr>
            <a:srgbClr val="000000"/>
          </p15:clr>
        </p15:guide>
        <p15:guide id="11" pos="13933">
          <p15:clr>
            <a:srgbClr val="000000"/>
          </p15:clr>
        </p15:guide>
        <p15:guide id="12" pos="1825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A0"/>
    <a:srgbClr val="1F0DA3"/>
    <a:srgbClr val="41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C9C49-7E28-1CAA-E688-08CFC4B6DEA2}" v="4" dt="2022-11-22T08:55:53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6360" y="138"/>
      </p:cViewPr>
      <p:guideLst>
        <p:guide orient="horz" pos="930"/>
        <p:guide orient="horz" pos="25527"/>
        <p:guide orient="horz" pos="4849"/>
        <p:guide orient="horz" pos="2771"/>
        <p:guide pos="4397"/>
        <p:guide pos="4973"/>
        <p:guide pos="9053"/>
        <p:guide pos="14506"/>
        <p:guide pos="679"/>
        <p:guide pos="9655"/>
        <p:guide pos="13933"/>
        <p:guide pos="182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90837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25" tIns="9000" rIns="18025" bIns="90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8250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25" tIns="9000" rIns="18025" bIns="90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017712" y="744537"/>
            <a:ext cx="26336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25" tIns="9000" rIns="18025" bIns="90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890837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25" tIns="9000" rIns="18025" bIns="90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25" tIns="9000" rIns="18025" bIns="9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 New Roman"/>
              <a:buNone/>
            </a:pPr>
            <a:fld id="{00000000-1234-1234-1234-123412341234}" type="slidenum">
              <a:rPr lang="en-US" sz="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9371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spcFirstLastPara="1" wrap="square" lIns="18025" tIns="9000" rIns="18025" bIns="9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09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077CA64-38C2-9607-2CBD-E9118F99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215950A2-0C09-5163-544A-67B8F7383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spcFirstLastPara="1" wrap="square" lIns="18025" tIns="9000" rIns="18025" bIns="9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625CF929-9170-289D-1382-7C3DFED05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31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ol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2270760" y="13296431"/>
            <a:ext cx="25735279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i text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514475" y="1714500"/>
            <a:ext cx="27247850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1014412" y="10487024"/>
            <a:ext cx="28247975" cy="272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tge amb llegenda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934465" y="29961522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1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R="0" lvl="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ingut amb llegenda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513848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1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1837388" y="1704176"/>
            <a:ext cx="16925571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1513848" y="8956754"/>
            <a:ext cx="9960859" cy="2927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més títo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514475" y="1714500"/>
            <a:ext cx="27247850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1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b" anchorCtr="0"/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15380202" y="9580953"/>
            <a:ext cx="13382765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b" anchorCtr="0"/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15380202" y="13573838"/>
            <a:ext cx="13382765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ctes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514475" y="1714500"/>
            <a:ext cx="27247850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014603" y="62330688"/>
            <a:ext cx="44858022" cy="17630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50377238" y="62330688"/>
            <a:ext cx="44858022" cy="17630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çalera de la secció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79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3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91659" y="18141403"/>
            <a:ext cx="25735279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b" anchorCtr="0"/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i objectes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514475" y="1714500"/>
            <a:ext cx="27247850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514475" y="9986962"/>
            <a:ext cx="27247850" cy="2824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14475" y="1714500"/>
            <a:ext cx="27247850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14475" y="9986962"/>
            <a:ext cx="27247850" cy="2824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t" anchorCtr="0"/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514475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344150" y="39671625"/>
            <a:ext cx="9588500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1697950" y="39671625"/>
            <a:ext cx="7064375" cy="22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300" tIns="208650" rIns="417300" bIns="208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500"/>
              <a:buFont typeface="Helvetica Neue"/>
              <a:buNone/>
              <a:defRPr sz="55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915987" y="831850"/>
            <a:ext cx="28806776" cy="40705089"/>
            <a:chOff x="0" y="0"/>
            <a:chExt cx="2147483647" cy="2147483646"/>
          </a:xfrm>
        </p:grpSpPr>
        <p:grpSp>
          <p:nvGrpSpPr>
            <p:cNvPr id="89" name="Google Shape;89;p13"/>
            <p:cNvGrpSpPr/>
            <p:nvPr/>
          </p:nvGrpSpPr>
          <p:grpSpPr>
            <a:xfrm>
              <a:off x="0" y="2102676335"/>
              <a:ext cx="2146300200" cy="44807311"/>
              <a:chOff x="0" y="0"/>
              <a:chExt cx="2147483647" cy="2147483647"/>
            </a:xfrm>
          </p:grpSpPr>
          <p:sp>
            <p:nvSpPr>
              <p:cNvPr id="90" name="Google Shape;90;p13"/>
              <p:cNvSpPr txBox="1"/>
              <p:nvPr/>
            </p:nvSpPr>
            <p:spPr>
              <a:xfrm>
                <a:off x="0" y="0"/>
                <a:ext cx="2147483647" cy="2147483647"/>
              </a:xfrm>
              <a:prstGeom prst="rect">
                <a:avLst/>
              </a:prstGeom>
              <a:solidFill>
                <a:srgbClr val="0061A0"/>
              </a:solidFill>
              <a:ln w="9525" cap="flat" cmpd="sng">
                <a:solidFill>
                  <a:srgbClr val="BE4B4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3000" dir="540000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rgbClr val="416A6E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1" name="Google Shape;91;p13"/>
              <p:cNvSpPr txBox="1"/>
              <p:nvPr/>
            </p:nvSpPr>
            <p:spPr>
              <a:xfrm>
                <a:off x="20249251" y="365267597"/>
                <a:ext cx="2103432463" cy="1441023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lvl="0" algn="ctr">
                  <a:buClr>
                    <a:srgbClr val="F2F2F2"/>
                  </a:buClr>
                  <a:buSzPts val="3700"/>
                </a:pPr>
                <a:r>
                  <a:rPr lang="en-US" sz="3700" b="1" i="0" u="none" dirty="0" err="1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Treball</a:t>
                </a:r>
                <a:r>
                  <a:rPr lang="en-US" sz="3700" b="1" i="0" u="none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de </a:t>
                </a:r>
                <a:r>
                  <a:rPr lang="en-US" sz="3700" b="1" i="0" u="none" dirty="0" err="1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Recerca</a:t>
                </a:r>
                <a:r>
                  <a:rPr lang="en-US" sz="3700" b="1" i="0" u="none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de </a:t>
                </a:r>
                <a:r>
                  <a:rPr lang="en-US" sz="3700" b="1" i="0" u="none" dirty="0" err="1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Batxillerat</a:t>
                </a:r>
                <a:r>
                  <a:rPr lang="en-US" sz="3700" b="1" i="0" u="none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– </a:t>
                </a:r>
                <a:r>
                  <a:rPr lang="en-US" sz="3700" b="1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CIC </a:t>
                </a:r>
                <a:r>
                  <a:rPr lang="en-US" sz="3700" b="1" dirty="0" err="1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Batxillerats</a:t>
                </a:r>
                <a:r>
                  <a:rPr lang="en-US" sz="3700" b="1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– </a:t>
                </a:r>
                <a:r>
                  <a:rPr lang="en-US" sz="3700" b="1" i="0" u="none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curs </a:t>
                </a:r>
                <a:r>
                  <a:rPr lang="en-US" sz="3700" b="1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2024-2025</a:t>
                </a:r>
                <a:endParaRPr dirty="0"/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>
              <a:off x="741311483" y="0"/>
              <a:ext cx="1406172163" cy="216331288"/>
              <a:chOff x="0" y="0"/>
              <a:chExt cx="2147483647" cy="2147483647"/>
            </a:xfrm>
          </p:grpSpPr>
          <p:sp>
            <p:nvSpPr>
              <p:cNvPr id="93" name="Google Shape;93;p13"/>
              <p:cNvSpPr txBox="1"/>
              <p:nvPr/>
            </p:nvSpPr>
            <p:spPr>
              <a:xfrm>
                <a:off x="0" y="0"/>
                <a:ext cx="2147483647" cy="2147483647"/>
              </a:xfrm>
              <a:prstGeom prst="rect">
                <a:avLst/>
              </a:prstGeom>
              <a:solidFill>
                <a:srgbClr val="0061A0"/>
              </a:solidFill>
              <a:ln>
                <a:noFill/>
              </a:ln>
              <a:effectLst>
                <a:outerShdw blurRad="63500" dist="23000" dir="540000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101140370" y="86211424"/>
                <a:ext cx="1990853500" cy="1773378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6000"/>
                  <a:buFont typeface="Helvetica Neue"/>
                  <a:buNone/>
                </a:pPr>
                <a:r>
                  <a:rPr lang="en-US" sz="6000" b="1" i="0" u="none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[TÍTOL DEL TREBALL]</a:t>
                </a:r>
                <a:endParaRPr/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4600"/>
                  <a:buFont typeface="Helvetica Neue"/>
                  <a:buNone/>
                </a:pPr>
                <a:r>
                  <a:rPr lang="en-US" sz="4600" b="1" i="0" u="none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[Subtítol del treball]</a:t>
                </a:r>
                <a:endParaRPr/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None/>
                </a:pPr>
                <a:endParaRPr sz="2000" b="1" i="0" u="none">
                  <a:solidFill>
                    <a:srgbClr val="F2F2F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3400"/>
                  <a:buFont typeface="Helvetica Neue"/>
                  <a:buNone/>
                </a:pPr>
                <a:r>
                  <a:rPr lang="en-US" sz="3400" b="1" i="0" u="none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[Nom i cognoms de l’alumne/a]</a:t>
                </a:r>
                <a:endParaRPr/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None/>
                </a:pPr>
                <a:endParaRPr sz="2000" b="1" i="0" u="none">
                  <a:solidFill>
                    <a:srgbClr val="F2F2F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3400"/>
                  <a:buFont typeface="Helvetica Neue"/>
                  <a:buNone/>
                </a:pPr>
                <a:r>
                  <a:rPr lang="en-US" sz="3400" b="1" i="0" u="none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Nom i població del centre</a:t>
                </a:r>
                <a:endParaRPr/>
              </a:p>
            </p:txBody>
          </p:sp>
        </p:grpSp>
      </p:grpSp>
      <p:sp>
        <p:nvSpPr>
          <p:cNvPr id="95" name="Google Shape;95;p13"/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946150" y="7219950"/>
            <a:ext cx="13684250" cy="6340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44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Helvètica</a:t>
            </a:r>
            <a:r>
              <a:rPr lang="en-US" sz="44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cos de </a:t>
            </a:r>
            <a:r>
              <a:rPr lang="en-US" sz="44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lletra</a:t>
            </a:r>
            <a:r>
              <a:rPr lang="en-US" sz="44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endParaRPr sz="4400" b="1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44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TÍTOL 1 (44)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 sz="40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TÍTOL 2 (40)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endParaRPr sz="4000" b="1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elvetica Neue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1 (34)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2 (32)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1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quadres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 el format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mostrats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són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només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exemple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orientatiu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Elimineu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aquest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quadre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text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contorn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començar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omplir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pòster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</p:txBody>
      </p:sp>
      <p:sp>
        <p:nvSpPr>
          <p:cNvPr id="105" name="Google Shape;105;p13"/>
          <p:cNvSpPr txBox="1"/>
          <p:nvPr/>
        </p:nvSpPr>
        <p:spPr>
          <a:xfrm>
            <a:off x="15406688" y="5540374"/>
            <a:ext cx="14181137" cy="5053012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89768" y="5546871"/>
            <a:ext cx="14181137" cy="10548937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5319375" y="11050587"/>
            <a:ext cx="14181137" cy="5056187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82625" y="16563975"/>
            <a:ext cx="28830588" cy="10547350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677862" y="37931725"/>
            <a:ext cx="28830588" cy="2386012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677862" y="27620913"/>
            <a:ext cx="14204950" cy="9837737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5365413" y="27620913"/>
            <a:ext cx="14147800" cy="9832975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518755"/>
            <a:ext cx="8870936" cy="48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C3FE7FA1-0FB4-00CF-9B09-EE10DD5D5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>
            <a:extLst>
              <a:ext uri="{FF2B5EF4-FFF2-40B4-BE49-F238E27FC236}">
                <a16:creationId xmlns:a16="http://schemas.microsoft.com/office/drawing/2014/main" id="{C62B713B-3B64-73A2-90DB-F8EBABDBF73E}"/>
              </a:ext>
            </a:extLst>
          </p:cNvPr>
          <p:cNvGrpSpPr/>
          <p:nvPr/>
        </p:nvGrpSpPr>
        <p:grpSpPr>
          <a:xfrm>
            <a:off x="915987" y="831850"/>
            <a:ext cx="28806776" cy="40705089"/>
            <a:chOff x="0" y="0"/>
            <a:chExt cx="2147483647" cy="2147483646"/>
          </a:xfrm>
        </p:grpSpPr>
        <p:grpSp>
          <p:nvGrpSpPr>
            <p:cNvPr id="89" name="Google Shape;89;p13">
              <a:extLst>
                <a:ext uri="{FF2B5EF4-FFF2-40B4-BE49-F238E27FC236}">
                  <a16:creationId xmlns:a16="http://schemas.microsoft.com/office/drawing/2014/main" id="{DC066316-FFEC-BD35-37AE-7BB6D60BAF6A}"/>
                </a:ext>
              </a:extLst>
            </p:cNvPr>
            <p:cNvGrpSpPr/>
            <p:nvPr/>
          </p:nvGrpSpPr>
          <p:grpSpPr>
            <a:xfrm>
              <a:off x="0" y="2102676335"/>
              <a:ext cx="2146300200" cy="44807311"/>
              <a:chOff x="0" y="0"/>
              <a:chExt cx="2147483647" cy="2147483647"/>
            </a:xfrm>
          </p:grpSpPr>
          <p:sp>
            <p:nvSpPr>
              <p:cNvPr id="90" name="Google Shape;90;p13">
                <a:extLst>
                  <a:ext uri="{FF2B5EF4-FFF2-40B4-BE49-F238E27FC236}">
                    <a16:creationId xmlns:a16="http://schemas.microsoft.com/office/drawing/2014/main" id="{65020926-0D03-EDAF-576A-859F8FB1BD7F}"/>
                  </a:ext>
                </a:extLst>
              </p:cNvPr>
              <p:cNvSpPr txBox="1"/>
              <p:nvPr/>
            </p:nvSpPr>
            <p:spPr>
              <a:xfrm>
                <a:off x="0" y="0"/>
                <a:ext cx="2147483647" cy="2147483647"/>
              </a:xfrm>
              <a:prstGeom prst="rect">
                <a:avLst/>
              </a:prstGeom>
              <a:solidFill>
                <a:srgbClr val="0061A0"/>
              </a:solidFill>
              <a:ln w="9525" cap="flat" cmpd="sng">
                <a:solidFill>
                  <a:srgbClr val="BE4B4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3000" dir="540000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rgbClr val="416A6E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1" name="Google Shape;91;p13">
                <a:extLst>
                  <a:ext uri="{FF2B5EF4-FFF2-40B4-BE49-F238E27FC236}">
                    <a16:creationId xmlns:a16="http://schemas.microsoft.com/office/drawing/2014/main" id="{A29EFD0C-4BAF-7627-FE1B-CFFC998689D2}"/>
                  </a:ext>
                </a:extLst>
              </p:cNvPr>
              <p:cNvSpPr txBox="1"/>
              <p:nvPr/>
            </p:nvSpPr>
            <p:spPr>
              <a:xfrm>
                <a:off x="20249251" y="365267597"/>
                <a:ext cx="2103432463" cy="1441023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lvl="0" algn="ctr">
                  <a:buClr>
                    <a:srgbClr val="F2F2F2"/>
                  </a:buClr>
                  <a:buSzPts val="3700"/>
                </a:pPr>
                <a:r>
                  <a:rPr lang="en-US" sz="3700" b="1" i="0" u="none" dirty="0" err="1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Treball</a:t>
                </a:r>
                <a:r>
                  <a:rPr lang="en-US" sz="3700" b="1" i="0" u="none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de </a:t>
                </a:r>
                <a:r>
                  <a:rPr lang="en-US" sz="3700" b="1" i="0" u="none" dirty="0" err="1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Recerca</a:t>
                </a:r>
                <a:r>
                  <a:rPr lang="en-US" sz="3700" b="1" i="0" u="none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de </a:t>
                </a:r>
                <a:r>
                  <a:rPr lang="en-US" sz="3700" b="1" i="0" u="none" dirty="0" err="1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Batxillerat</a:t>
                </a:r>
                <a:r>
                  <a:rPr lang="en-US" sz="3700" b="1" i="0" u="none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– </a:t>
                </a:r>
                <a:r>
                  <a:rPr lang="en-US" sz="3700" b="1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CIC </a:t>
                </a:r>
                <a:r>
                  <a:rPr lang="en-US" sz="3700" b="1" dirty="0" err="1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Batxillerats</a:t>
                </a:r>
                <a:r>
                  <a:rPr lang="en-US" sz="3700" b="1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– </a:t>
                </a:r>
                <a:r>
                  <a:rPr lang="en-US" sz="3700" b="1" i="0" u="none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curs </a:t>
                </a:r>
                <a:r>
                  <a:rPr lang="en-US" sz="3700" b="1" dirty="0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2024-2025</a:t>
                </a:r>
                <a:endParaRPr dirty="0"/>
              </a:p>
            </p:txBody>
          </p:sp>
        </p:grpSp>
        <p:grpSp>
          <p:nvGrpSpPr>
            <p:cNvPr id="92" name="Google Shape;92;p13">
              <a:extLst>
                <a:ext uri="{FF2B5EF4-FFF2-40B4-BE49-F238E27FC236}">
                  <a16:creationId xmlns:a16="http://schemas.microsoft.com/office/drawing/2014/main" id="{C73AC384-E6FB-D3C9-DD2A-6E282C3F1A0B}"/>
                </a:ext>
              </a:extLst>
            </p:cNvPr>
            <p:cNvGrpSpPr/>
            <p:nvPr/>
          </p:nvGrpSpPr>
          <p:grpSpPr>
            <a:xfrm>
              <a:off x="741311483" y="0"/>
              <a:ext cx="1406172163" cy="216331288"/>
              <a:chOff x="0" y="0"/>
              <a:chExt cx="2147483647" cy="2147483647"/>
            </a:xfrm>
          </p:grpSpPr>
          <p:sp>
            <p:nvSpPr>
              <p:cNvPr id="93" name="Google Shape;93;p13">
                <a:extLst>
                  <a:ext uri="{FF2B5EF4-FFF2-40B4-BE49-F238E27FC236}">
                    <a16:creationId xmlns:a16="http://schemas.microsoft.com/office/drawing/2014/main" id="{6D381B56-147D-0B88-8134-2678B0865F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2147483647" cy="2147483647"/>
              </a:xfrm>
              <a:prstGeom prst="rect">
                <a:avLst/>
              </a:prstGeom>
              <a:solidFill>
                <a:srgbClr val="0061A0"/>
              </a:solidFill>
              <a:ln>
                <a:noFill/>
              </a:ln>
              <a:effectLst>
                <a:outerShdw blurRad="63500" dist="23000" dir="540000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4" name="Google Shape;94;p13">
                <a:extLst>
                  <a:ext uri="{FF2B5EF4-FFF2-40B4-BE49-F238E27FC236}">
                    <a16:creationId xmlns:a16="http://schemas.microsoft.com/office/drawing/2014/main" id="{9C9A628D-B146-0DE7-A227-DB5EC6556521}"/>
                  </a:ext>
                </a:extLst>
              </p:cNvPr>
              <p:cNvSpPr txBox="1"/>
              <p:nvPr/>
            </p:nvSpPr>
            <p:spPr>
              <a:xfrm>
                <a:off x="101140370" y="86211424"/>
                <a:ext cx="1990853500" cy="1773378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6000"/>
                  <a:buFont typeface="Helvetica Neue"/>
                  <a:buNone/>
                </a:pPr>
                <a:r>
                  <a:rPr lang="en-US" sz="6000" b="1" i="0" u="none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[TÍTOL DEL TREBALL]</a:t>
                </a:r>
                <a:endParaRPr/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4600"/>
                  <a:buFont typeface="Helvetica Neue"/>
                  <a:buNone/>
                </a:pPr>
                <a:r>
                  <a:rPr lang="en-US" sz="4600" b="1" i="0" u="none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[Subtítol del treball]</a:t>
                </a:r>
                <a:endParaRPr/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None/>
                </a:pPr>
                <a:endParaRPr sz="2000" b="1" i="0" u="none">
                  <a:solidFill>
                    <a:srgbClr val="F2F2F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3400"/>
                  <a:buFont typeface="Helvetica Neue"/>
                  <a:buNone/>
                </a:pPr>
                <a:r>
                  <a:rPr lang="en-US" sz="3400" b="1" i="0" u="none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[Nom i cognoms de l’alumne/a]</a:t>
                </a:r>
                <a:endParaRPr/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None/>
                </a:pPr>
                <a:endParaRPr sz="2000" b="1" i="0" u="none">
                  <a:solidFill>
                    <a:srgbClr val="F2F2F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284162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3400"/>
                  <a:buFont typeface="Helvetica Neue"/>
                  <a:buNone/>
                </a:pPr>
                <a:r>
                  <a:rPr lang="en-US" sz="3400" b="1" i="0" u="none">
                    <a:solidFill>
                      <a:srgbClr val="F2F2F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Nom i població del centre</a:t>
                </a:r>
                <a:endParaRPr/>
              </a:p>
            </p:txBody>
          </p:sp>
        </p:grpSp>
      </p:grpSp>
      <p:sp>
        <p:nvSpPr>
          <p:cNvPr id="95" name="Google Shape;95;p13">
            <a:extLst>
              <a:ext uri="{FF2B5EF4-FFF2-40B4-BE49-F238E27FC236}">
                <a16:creationId xmlns:a16="http://schemas.microsoft.com/office/drawing/2014/main" id="{2AB9EA03-EF00-3372-618E-4E4E8205447C}"/>
              </a:ext>
            </a:extLst>
          </p:cNvPr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3">
            <a:extLst>
              <a:ext uri="{FF2B5EF4-FFF2-40B4-BE49-F238E27FC236}">
                <a16:creationId xmlns:a16="http://schemas.microsoft.com/office/drawing/2014/main" id="{CBD18A64-F893-7F68-A888-6437B495D030}"/>
              </a:ext>
            </a:extLst>
          </p:cNvPr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3">
            <a:extLst>
              <a:ext uri="{FF2B5EF4-FFF2-40B4-BE49-F238E27FC236}">
                <a16:creationId xmlns:a16="http://schemas.microsoft.com/office/drawing/2014/main" id="{124E539D-9AE3-3F45-7534-A49EDB2F74E3}"/>
              </a:ext>
            </a:extLst>
          </p:cNvPr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95A7DAAB-13CE-1A74-0F04-B264A3E37771}"/>
              </a:ext>
            </a:extLst>
          </p:cNvPr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3">
            <a:extLst>
              <a:ext uri="{FF2B5EF4-FFF2-40B4-BE49-F238E27FC236}">
                <a16:creationId xmlns:a16="http://schemas.microsoft.com/office/drawing/2014/main" id="{34B7747B-72DE-CA14-FFF9-112AA9E9140C}"/>
              </a:ext>
            </a:extLst>
          </p:cNvPr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3">
            <a:extLst>
              <a:ext uri="{FF2B5EF4-FFF2-40B4-BE49-F238E27FC236}">
                <a16:creationId xmlns:a16="http://schemas.microsoft.com/office/drawing/2014/main" id="{7EC66D82-6FFD-E4B9-3E60-E795AABC90A2}"/>
              </a:ext>
            </a:extLst>
          </p:cNvPr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3">
            <a:extLst>
              <a:ext uri="{FF2B5EF4-FFF2-40B4-BE49-F238E27FC236}">
                <a16:creationId xmlns:a16="http://schemas.microsoft.com/office/drawing/2014/main" id="{0852990D-2E86-7E66-FE54-B6D469A338BA}"/>
              </a:ext>
            </a:extLst>
          </p:cNvPr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3">
            <a:extLst>
              <a:ext uri="{FF2B5EF4-FFF2-40B4-BE49-F238E27FC236}">
                <a16:creationId xmlns:a16="http://schemas.microsoft.com/office/drawing/2014/main" id="{A137CAE9-8C57-4B17-390B-27A9734AC13F}"/>
              </a:ext>
            </a:extLst>
          </p:cNvPr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3">
            <a:extLst>
              <a:ext uri="{FF2B5EF4-FFF2-40B4-BE49-F238E27FC236}">
                <a16:creationId xmlns:a16="http://schemas.microsoft.com/office/drawing/2014/main" id="{454A4042-9AF8-EB81-4B5B-1FEDE9EA7472}"/>
              </a:ext>
            </a:extLst>
          </p:cNvPr>
          <p:cNvSpPr txBox="1"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3">
            <a:extLst>
              <a:ext uri="{FF2B5EF4-FFF2-40B4-BE49-F238E27FC236}">
                <a16:creationId xmlns:a16="http://schemas.microsoft.com/office/drawing/2014/main" id="{0FA5B7AC-027F-E25F-9C42-D1187CC0BC1C}"/>
              </a:ext>
            </a:extLst>
          </p:cNvPr>
          <p:cNvSpPr txBox="1"/>
          <p:nvPr/>
        </p:nvSpPr>
        <p:spPr>
          <a:xfrm>
            <a:off x="946150" y="7219950"/>
            <a:ext cx="13684250" cy="6340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44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Helvètica</a:t>
            </a:r>
            <a:r>
              <a:rPr lang="en-US" sz="44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cos de </a:t>
            </a:r>
            <a:r>
              <a:rPr lang="en-US" sz="44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lletra</a:t>
            </a:r>
            <a:r>
              <a:rPr lang="en-US" sz="44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endParaRPr sz="4400" b="1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44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TÍTOL 1 (44)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 sz="40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TÍTOL 2 (40)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endParaRPr sz="4000" b="1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elvetica Neue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1 (34)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2 (32)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1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quadres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 el format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mostrats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són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només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exemple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orientatiu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Elimineu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aquest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quadre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text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contorn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gris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començar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omplir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</a:t>
            </a:r>
            <a:r>
              <a:rPr lang="en-US" sz="32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pòster</a:t>
            </a:r>
            <a:r>
              <a:rPr lang="en-US" sz="32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</p:txBody>
      </p:sp>
      <p:sp>
        <p:nvSpPr>
          <p:cNvPr id="105" name="Google Shape;105;p13">
            <a:extLst>
              <a:ext uri="{FF2B5EF4-FFF2-40B4-BE49-F238E27FC236}">
                <a16:creationId xmlns:a16="http://schemas.microsoft.com/office/drawing/2014/main" id="{BF1A2230-35BC-D2BE-4E8E-A1B25C0DD87E}"/>
              </a:ext>
            </a:extLst>
          </p:cNvPr>
          <p:cNvSpPr txBox="1"/>
          <p:nvPr/>
        </p:nvSpPr>
        <p:spPr>
          <a:xfrm>
            <a:off x="15406688" y="5540374"/>
            <a:ext cx="14181137" cy="5053012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3">
            <a:extLst>
              <a:ext uri="{FF2B5EF4-FFF2-40B4-BE49-F238E27FC236}">
                <a16:creationId xmlns:a16="http://schemas.microsoft.com/office/drawing/2014/main" id="{D8CC12D6-FDA8-0232-8683-48CB1C11D1E3}"/>
              </a:ext>
            </a:extLst>
          </p:cNvPr>
          <p:cNvSpPr txBox="1"/>
          <p:nvPr/>
        </p:nvSpPr>
        <p:spPr>
          <a:xfrm>
            <a:off x="689768" y="5546871"/>
            <a:ext cx="14181137" cy="10548937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3">
            <a:extLst>
              <a:ext uri="{FF2B5EF4-FFF2-40B4-BE49-F238E27FC236}">
                <a16:creationId xmlns:a16="http://schemas.microsoft.com/office/drawing/2014/main" id="{AAA9AE3C-0B64-4422-9351-E64D7AB69888}"/>
              </a:ext>
            </a:extLst>
          </p:cNvPr>
          <p:cNvSpPr txBox="1"/>
          <p:nvPr/>
        </p:nvSpPr>
        <p:spPr>
          <a:xfrm>
            <a:off x="15319375" y="11050587"/>
            <a:ext cx="14181137" cy="5056187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3">
            <a:extLst>
              <a:ext uri="{FF2B5EF4-FFF2-40B4-BE49-F238E27FC236}">
                <a16:creationId xmlns:a16="http://schemas.microsoft.com/office/drawing/2014/main" id="{18D346AE-1D50-1E70-91B9-9486927FD16E}"/>
              </a:ext>
            </a:extLst>
          </p:cNvPr>
          <p:cNvSpPr txBox="1"/>
          <p:nvPr/>
        </p:nvSpPr>
        <p:spPr>
          <a:xfrm>
            <a:off x="682625" y="16563975"/>
            <a:ext cx="28830588" cy="10547350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3">
            <a:extLst>
              <a:ext uri="{FF2B5EF4-FFF2-40B4-BE49-F238E27FC236}">
                <a16:creationId xmlns:a16="http://schemas.microsoft.com/office/drawing/2014/main" id="{A6ECDF5C-1B8F-4901-7241-9F7844955FFA}"/>
              </a:ext>
            </a:extLst>
          </p:cNvPr>
          <p:cNvSpPr txBox="1"/>
          <p:nvPr/>
        </p:nvSpPr>
        <p:spPr>
          <a:xfrm>
            <a:off x="677862" y="37931725"/>
            <a:ext cx="28830588" cy="2386012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3">
            <a:extLst>
              <a:ext uri="{FF2B5EF4-FFF2-40B4-BE49-F238E27FC236}">
                <a16:creationId xmlns:a16="http://schemas.microsoft.com/office/drawing/2014/main" id="{A13B1F94-5868-8069-EBF0-3FDE9E6080AB}"/>
              </a:ext>
            </a:extLst>
          </p:cNvPr>
          <p:cNvSpPr txBox="1"/>
          <p:nvPr/>
        </p:nvSpPr>
        <p:spPr>
          <a:xfrm>
            <a:off x="677862" y="27620913"/>
            <a:ext cx="14204950" cy="9837737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3">
            <a:extLst>
              <a:ext uri="{FF2B5EF4-FFF2-40B4-BE49-F238E27FC236}">
                <a16:creationId xmlns:a16="http://schemas.microsoft.com/office/drawing/2014/main" id="{BE6A2CFB-BE4C-B7AD-6AA6-4A85F8C05440}"/>
              </a:ext>
            </a:extLst>
          </p:cNvPr>
          <p:cNvSpPr txBox="1"/>
          <p:nvPr/>
        </p:nvSpPr>
        <p:spPr>
          <a:xfrm>
            <a:off x="15365413" y="27620913"/>
            <a:ext cx="14147800" cy="9832975"/>
          </a:xfrm>
          <a:prstGeom prst="rect">
            <a:avLst/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856CC0D3-E0B2-7DD4-23BE-F8715351C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518755"/>
            <a:ext cx="8870936" cy="48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91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B3E2FAD0CC87409CBAEC3E29F4FF19" ma:contentTypeVersion="2" ma:contentTypeDescription="Crea un document nou" ma:contentTypeScope="" ma:versionID="948e3e76edda3fbce65e664830aa899d">
  <xsd:schema xmlns:xsd="http://www.w3.org/2001/XMLSchema" xmlns:xs="http://www.w3.org/2001/XMLSchema" xmlns:p="http://schemas.microsoft.com/office/2006/metadata/properties" xmlns:ns2="e551ada3-dc07-4edc-a1ab-4b06fc86669f" targetNamespace="http://schemas.microsoft.com/office/2006/metadata/properties" ma:root="true" ma:fieldsID="510b4b49661bb8cbc7006eaa45553a92" ns2:_="">
    <xsd:import namespace="e551ada3-dc07-4edc-a1ab-4b06fc8666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1ada3-dc07-4edc-a1ab-4b06fc8666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6B4923-89E4-41EC-A214-2CB2F0E96840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551ada3-dc07-4edc-a1ab-4b06fc86669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4816C7-7AF8-4B5D-B333-BF06B8064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1ada3-dc07-4edc-a1ab-4b06fc8666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B2D889-6609-4D39-A17A-9C5435A96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178</Words>
  <Application>Microsoft Office PowerPoint</Application>
  <PresentationFormat>Personalitzat</PresentationFormat>
  <Paragraphs>34</Paragraphs>
  <Slides>2</Slides>
  <Notes>2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</vt:i4>
      </vt:variant>
    </vt:vector>
  </HeadingPairs>
  <TitlesOfParts>
    <vt:vector size="7" baseType="lpstr">
      <vt:lpstr>Times New Roman</vt:lpstr>
      <vt:lpstr>Helvetica Neue</vt:lpstr>
      <vt:lpstr>Arial</vt:lpstr>
      <vt:lpstr>Calibri</vt:lpstr>
      <vt:lpstr>Tema de l'Office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Oriol Olive</dc:creator>
  <cp:lastModifiedBy>Jan Ferrer Paramio</cp:lastModifiedBy>
  <cp:revision>12</cp:revision>
  <dcterms:modified xsi:type="dcterms:W3CDTF">2024-11-20T16:32:10Z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0x010100A8B3E2FAD0CC87409CBAEC3E29F4FF19</vt:lpwstr>
  </property>
</Properties>
</file>