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
  </p:notesMasterIdLst>
  <p:sldIdLst>
    <p:sldId id="256" r:id="rId5"/>
  </p:sldIdLst>
  <p:sldSz cx="30276800" cy="42802175"/>
  <p:notesSz cx="6669088" cy="9928225"/>
  <p:embeddedFontLst>
    <p:embeddedFont>
      <p:font typeface="Helvetica Neue"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0">
          <p15:clr>
            <a:srgbClr val="000000"/>
          </p15:clr>
        </p15:guide>
        <p15:guide id="2" orient="horz" pos="25527">
          <p15:clr>
            <a:srgbClr val="000000"/>
          </p15:clr>
        </p15:guide>
        <p15:guide id="3" orient="horz" pos="4849">
          <p15:clr>
            <a:srgbClr val="000000"/>
          </p15:clr>
        </p15:guide>
        <p15:guide id="4" orient="horz" pos="2771">
          <p15:clr>
            <a:srgbClr val="000000"/>
          </p15:clr>
        </p15:guide>
        <p15:guide id="5" pos="4397">
          <p15:clr>
            <a:srgbClr val="000000"/>
          </p15:clr>
        </p15:guide>
        <p15:guide id="6" pos="4973">
          <p15:clr>
            <a:srgbClr val="000000"/>
          </p15:clr>
        </p15:guide>
        <p15:guide id="7" pos="9053">
          <p15:clr>
            <a:srgbClr val="000000"/>
          </p15:clr>
        </p15:guide>
        <p15:guide id="8" pos="14506">
          <p15:clr>
            <a:srgbClr val="000000"/>
          </p15:clr>
        </p15:guide>
        <p15:guide id="9" pos="679">
          <p15:clr>
            <a:srgbClr val="000000"/>
          </p15:clr>
        </p15:guide>
        <p15:guide id="10" pos="9655">
          <p15:clr>
            <a:srgbClr val="000000"/>
          </p15:clr>
        </p15:guide>
        <p15:guide id="11" pos="13933">
          <p15:clr>
            <a:srgbClr val="000000"/>
          </p15:clr>
        </p15:guide>
        <p15:guide id="12" pos="1825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A0"/>
    <a:srgbClr val="1F0DA3"/>
    <a:srgbClr val="416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C9C49-7E28-1CAA-E688-08CFC4B6DEA2}" v="4" dt="2022-11-22T08:55:53.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74" y="-594"/>
      </p:cViewPr>
      <p:guideLst>
        <p:guide orient="horz" pos="930"/>
        <p:guide orient="horz" pos="25527"/>
        <p:guide orient="horz" pos="4849"/>
        <p:guide orient="horz" pos="2771"/>
        <p:guide pos="4397"/>
        <p:guide pos="4973"/>
        <p:guide pos="9053"/>
        <p:guide pos="14506"/>
        <p:guide pos="679"/>
        <p:guide pos="9655"/>
        <p:guide pos="13933"/>
        <p:guide pos="182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90837" cy="496887"/>
          </a:xfrm>
          <a:prstGeom prst="rect">
            <a:avLst/>
          </a:prstGeom>
          <a:noFill/>
          <a:ln>
            <a:noFill/>
          </a:ln>
        </p:spPr>
        <p:txBody>
          <a:bodyPr spcFirstLastPara="1" wrap="square" lIns="18025" tIns="9000" rIns="18025" bIns="900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778250" y="0"/>
            <a:ext cx="2889250" cy="496887"/>
          </a:xfrm>
          <a:prstGeom prst="rect">
            <a:avLst/>
          </a:prstGeom>
          <a:noFill/>
          <a:ln>
            <a:noFill/>
          </a:ln>
        </p:spPr>
        <p:txBody>
          <a:bodyPr spcFirstLastPara="1" wrap="square" lIns="18025" tIns="9000" rIns="18025" bIns="900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2017712" y="744537"/>
            <a:ext cx="2633662"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66750" y="4716462"/>
            <a:ext cx="5335587" cy="4467225"/>
          </a:xfrm>
          <a:prstGeom prst="rect">
            <a:avLst/>
          </a:prstGeom>
          <a:noFill/>
          <a:ln>
            <a:noFill/>
          </a:ln>
        </p:spPr>
        <p:txBody>
          <a:bodyPr spcFirstLastPara="1" wrap="square" lIns="18025" tIns="9000" rIns="18025" bIns="90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9750"/>
            <a:ext cx="2890837" cy="496887"/>
          </a:xfrm>
          <a:prstGeom prst="rect">
            <a:avLst/>
          </a:prstGeom>
          <a:noFill/>
          <a:ln>
            <a:noFill/>
          </a:ln>
        </p:spPr>
        <p:txBody>
          <a:bodyPr spcFirstLastPara="1" wrap="square" lIns="18025" tIns="9000" rIns="18025" bIns="9000" anchor="b"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778250" y="9429750"/>
            <a:ext cx="2889250" cy="496887"/>
          </a:xfrm>
          <a:prstGeom prst="rect">
            <a:avLst/>
          </a:prstGeom>
          <a:noFill/>
          <a:ln>
            <a:noFill/>
          </a:ln>
        </p:spPr>
        <p:txBody>
          <a:bodyPr spcFirstLastPara="1" wrap="square" lIns="18025" tIns="9000" rIns="18025" bIns="9000" anchor="b" anchorCtr="0">
            <a:noAutofit/>
          </a:bodyPr>
          <a:lstStyle/>
          <a:p>
            <a:pPr marL="0" marR="0" lvl="0" indent="0" algn="r" rtl="0">
              <a:lnSpc>
                <a:spcPct val="100000"/>
              </a:lnSpc>
              <a:spcBef>
                <a:spcPts val="0"/>
              </a:spcBef>
              <a:spcAft>
                <a:spcPts val="0"/>
              </a:spcAft>
              <a:buClr>
                <a:srgbClr val="000000"/>
              </a:buClr>
              <a:buSzPts val="200"/>
              <a:buFont typeface="Times New Roman"/>
              <a:buNone/>
            </a:pPr>
            <a:fld id="{00000000-1234-1234-1234-123412341234}" type="slidenum">
              <a:rPr lang="en-US" sz="200" b="0" i="0" u="none" strike="noStrike" cap="none">
                <a:solidFill>
                  <a:srgbClr val="000000"/>
                </a:solidFill>
                <a:latin typeface="Times New Roman"/>
                <a:ea typeface="Times New Roman"/>
                <a:cs typeface="Times New Roman"/>
                <a:sym typeface="Times New Roman"/>
              </a:rPr>
              <a:t>‹Nº›</a:t>
            </a:fld>
            <a:endParaRPr/>
          </a:p>
        </p:txBody>
      </p:sp>
    </p:spTree>
    <p:extLst>
      <p:ext uri="{BB962C8B-B14F-4D97-AF65-F5344CB8AC3E}">
        <p14:creationId xmlns:p14="http://schemas.microsoft.com/office/powerpoint/2010/main" val="3231937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66750" y="4716462"/>
            <a:ext cx="5335587" cy="4467225"/>
          </a:xfrm>
          <a:prstGeom prst="rect">
            <a:avLst/>
          </a:prstGeom>
        </p:spPr>
        <p:txBody>
          <a:bodyPr spcFirstLastPara="1" wrap="square" lIns="18025" tIns="9000" rIns="18025" bIns="90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2017713" y="744538"/>
            <a:ext cx="263366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09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apositiva de títol"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2270760" y="13296431"/>
            <a:ext cx="25735279" cy="9174725"/>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4541520" y="24254566"/>
            <a:ext cx="21193760" cy="10938334"/>
          </a:xfrm>
          <a:prstGeom prst="rect">
            <a:avLst/>
          </a:prstGeom>
          <a:noFill/>
          <a:ln>
            <a:noFill/>
          </a:ln>
        </p:spPr>
        <p:txBody>
          <a:bodyPr spcFirstLastPara="1" wrap="square" lIns="417300" tIns="208650" rIns="417300" bIns="208650" anchor="t" anchorCtr="0"/>
          <a:lstStyle>
            <a:lvl1pPr lvl="0" algn="ctr">
              <a:spcBef>
                <a:spcPts val="2920"/>
              </a:spcBef>
              <a:spcAft>
                <a:spcPts val="0"/>
              </a:spcAft>
              <a:buClr>
                <a:srgbClr val="888888"/>
              </a:buClr>
              <a:buSzPts val="14600"/>
              <a:buNone/>
              <a:defRPr>
                <a:solidFill>
                  <a:srgbClr val="888888"/>
                </a:solidFill>
              </a:defRPr>
            </a:lvl1pPr>
            <a:lvl2pPr lvl="1" algn="ctr">
              <a:spcBef>
                <a:spcPts val="2560"/>
              </a:spcBef>
              <a:spcAft>
                <a:spcPts val="0"/>
              </a:spcAft>
              <a:buClr>
                <a:srgbClr val="888888"/>
              </a:buClr>
              <a:buSzPts val="12800"/>
              <a:buNone/>
              <a:defRPr>
                <a:solidFill>
                  <a:srgbClr val="888888"/>
                </a:solidFill>
              </a:defRPr>
            </a:lvl2pPr>
            <a:lvl3pPr lvl="2" algn="ctr">
              <a:spcBef>
                <a:spcPts val="2200"/>
              </a:spcBef>
              <a:spcAft>
                <a:spcPts val="0"/>
              </a:spcAft>
              <a:buClr>
                <a:srgbClr val="888888"/>
              </a:buClr>
              <a:buSzPts val="11000"/>
              <a:buNone/>
              <a:defRPr>
                <a:solidFill>
                  <a:srgbClr val="888888"/>
                </a:solidFill>
              </a:defRPr>
            </a:lvl3pPr>
            <a:lvl4pPr lvl="3" algn="ctr">
              <a:spcBef>
                <a:spcPts val="1820"/>
              </a:spcBef>
              <a:spcAft>
                <a:spcPts val="0"/>
              </a:spcAft>
              <a:buClr>
                <a:srgbClr val="888888"/>
              </a:buClr>
              <a:buSzPts val="9100"/>
              <a:buNone/>
              <a:defRPr>
                <a:solidFill>
                  <a:srgbClr val="888888"/>
                </a:solidFill>
              </a:defRPr>
            </a:lvl4pPr>
            <a:lvl5pPr lvl="4" algn="ctr">
              <a:spcBef>
                <a:spcPts val="1820"/>
              </a:spcBef>
              <a:spcAft>
                <a:spcPts val="0"/>
              </a:spcAft>
              <a:buClr>
                <a:srgbClr val="888888"/>
              </a:buClr>
              <a:buSzPts val="9100"/>
              <a:buNone/>
              <a:defRPr>
                <a:solidFill>
                  <a:srgbClr val="888888"/>
                </a:solidFill>
              </a:defRPr>
            </a:lvl5pPr>
            <a:lvl6pPr lvl="5" algn="ctr">
              <a:spcBef>
                <a:spcPts val="1820"/>
              </a:spcBef>
              <a:spcAft>
                <a:spcPts val="0"/>
              </a:spcAft>
              <a:buClr>
                <a:srgbClr val="888888"/>
              </a:buClr>
              <a:buSzPts val="9100"/>
              <a:buNone/>
              <a:defRPr>
                <a:solidFill>
                  <a:srgbClr val="888888"/>
                </a:solidFill>
              </a:defRPr>
            </a:lvl6pPr>
            <a:lvl7pPr lvl="6" algn="ctr">
              <a:spcBef>
                <a:spcPts val="1820"/>
              </a:spcBef>
              <a:spcAft>
                <a:spcPts val="0"/>
              </a:spcAft>
              <a:buClr>
                <a:srgbClr val="888888"/>
              </a:buClr>
              <a:buSzPts val="9100"/>
              <a:buNone/>
              <a:defRPr>
                <a:solidFill>
                  <a:srgbClr val="888888"/>
                </a:solidFill>
              </a:defRPr>
            </a:lvl7pPr>
            <a:lvl8pPr lvl="7" algn="ctr">
              <a:spcBef>
                <a:spcPts val="1820"/>
              </a:spcBef>
              <a:spcAft>
                <a:spcPts val="0"/>
              </a:spcAft>
              <a:buClr>
                <a:srgbClr val="888888"/>
              </a:buClr>
              <a:buSzPts val="9100"/>
              <a:buNone/>
              <a:defRPr>
                <a:solidFill>
                  <a:srgbClr val="888888"/>
                </a:solidFill>
              </a:defRPr>
            </a:lvl8pPr>
            <a:lvl9pPr lvl="8" algn="ctr">
              <a:spcBef>
                <a:spcPts val="1820"/>
              </a:spcBef>
              <a:spcAft>
                <a:spcPts val="0"/>
              </a:spcAft>
              <a:buClr>
                <a:srgbClr val="888888"/>
              </a:buClr>
              <a:buSzPts val="9100"/>
              <a:buNone/>
              <a:defRPr>
                <a:solidFill>
                  <a:srgbClr val="888888"/>
                </a:solidFill>
              </a:defRPr>
            </a:lvl9pPr>
          </a:lstStyle>
          <a:p>
            <a:endParaRPr/>
          </a:p>
        </p:txBody>
      </p:sp>
      <p:sp>
        <p:nvSpPr>
          <p:cNvPr id="81" name="Google Shape;81;p12"/>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ol i text vertical"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1014412" y="10487024"/>
            <a:ext cx="28247975" cy="27247850"/>
          </a:xfrm>
          <a:prstGeom prst="rect">
            <a:avLst/>
          </a:prstGeom>
          <a:noFill/>
          <a:ln>
            <a:noFill/>
          </a:ln>
        </p:spPr>
        <p:txBody>
          <a:bodyPr spcFirstLastPara="1" wrap="square" lIns="417300" tIns="208650" rIns="417300" bIns="2086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tge amb llegenda"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934465" y="29961522"/>
            <a:ext cx="18166080" cy="3537127"/>
          </a:xfrm>
          <a:prstGeom prst="rect">
            <a:avLst/>
          </a:prstGeom>
          <a:noFill/>
          <a:ln>
            <a:noFill/>
          </a:ln>
        </p:spPr>
        <p:txBody>
          <a:bodyPr spcFirstLastPara="1" wrap="square" lIns="417300" tIns="208650" rIns="417300" bIns="208650" anchor="b" anchorCtr="0"/>
          <a:lstStyle>
            <a:lvl1pPr lvl="0" algn="l">
              <a:spcBef>
                <a:spcPts val="0"/>
              </a:spcBef>
              <a:spcAft>
                <a:spcPts val="0"/>
              </a:spcAft>
              <a:buSzPts val="1400"/>
              <a:buNone/>
              <a:defRPr sz="91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a:spLocks noGrp="1"/>
          </p:cNvSpPr>
          <p:nvPr>
            <p:ph type="pic" idx="2"/>
          </p:nvPr>
        </p:nvSpPr>
        <p:spPr>
          <a:xfrm>
            <a:off x="5934465" y="3824454"/>
            <a:ext cx="18166080" cy="25681306"/>
          </a:xfrm>
          <a:prstGeom prst="rect">
            <a:avLst/>
          </a:prstGeom>
          <a:noFill/>
          <a:ln>
            <a:noFill/>
          </a:ln>
        </p:spPr>
        <p:txBody>
          <a:bodyPr spcFirstLastPara="1" wrap="square" lIns="417300" tIns="208650" rIns="417300" bIns="208650" anchor="t" anchorCtr="0"/>
          <a:lstStyle>
            <a:lvl1pPr marR="0" lvl="0" algn="l" rtl="0">
              <a:spcBef>
                <a:spcPts val="2920"/>
              </a:spcBef>
              <a:spcAft>
                <a:spcPts val="0"/>
              </a:spcAft>
              <a:buClr>
                <a:schemeClr val="dk1"/>
              </a:buClr>
              <a:buSzPts val="14600"/>
              <a:buFont typeface="Arial"/>
              <a:buNone/>
              <a:defRPr sz="14600" b="0" i="0" u="none" strike="noStrike" cap="none">
                <a:solidFill>
                  <a:schemeClr val="dk1"/>
                </a:solidFill>
                <a:latin typeface="Calibri"/>
                <a:ea typeface="Calibri"/>
                <a:cs typeface="Calibri"/>
                <a:sym typeface="Calibri"/>
              </a:defRPr>
            </a:lvl1pPr>
            <a:lvl2pPr marR="0" lvl="1" algn="l" rtl="0">
              <a:spcBef>
                <a:spcPts val="2560"/>
              </a:spcBef>
              <a:spcAft>
                <a:spcPts val="0"/>
              </a:spcAft>
              <a:buClr>
                <a:schemeClr val="dk1"/>
              </a:buClr>
              <a:buSzPts val="12800"/>
              <a:buFont typeface="Arial"/>
              <a:buNone/>
              <a:defRPr sz="12800" b="0" i="0" u="none" strike="noStrike" cap="none">
                <a:solidFill>
                  <a:schemeClr val="dk1"/>
                </a:solidFill>
                <a:latin typeface="Calibri"/>
                <a:ea typeface="Calibri"/>
                <a:cs typeface="Calibri"/>
                <a:sym typeface="Calibri"/>
              </a:defRPr>
            </a:lvl2pPr>
            <a:lvl3pPr marR="0" lvl="2" algn="l" rtl="0">
              <a:spcBef>
                <a:spcPts val="2200"/>
              </a:spcBef>
              <a:spcAft>
                <a:spcPts val="0"/>
              </a:spcAft>
              <a:buClr>
                <a:schemeClr val="dk1"/>
              </a:buClr>
              <a:buSzPts val="11000"/>
              <a:buFont typeface="Arial"/>
              <a:buNone/>
              <a:defRPr sz="11000" b="0" i="0" u="none" strike="noStrike" cap="none">
                <a:solidFill>
                  <a:schemeClr val="dk1"/>
                </a:solidFill>
                <a:latin typeface="Calibri"/>
                <a:ea typeface="Calibri"/>
                <a:cs typeface="Calibri"/>
                <a:sym typeface="Calibri"/>
              </a:defRPr>
            </a:lvl3pPr>
            <a:lvl4pPr marR="0" lvl="3"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4pPr>
            <a:lvl5pPr marR="0" lvl="4"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5pPr>
            <a:lvl6pPr marR="0" lvl="5"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6pPr>
            <a:lvl7pPr marR="0" lvl="6"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7pPr>
            <a:lvl8pPr marR="0" lvl="7"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8pPr>
            <a:lvl9pPr marR="0" lvl="8"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body" idx="1"/>
          </p:nvPr>
        </p:nvSpPr>
        <p:spPr>
          <a:xfrm>
            <a:off x="5934465" y="33498650"/>
            <a:ext cx="18166080" cy="5023308"/>
          </a:xfrm>
          <a:prstGeom prst="rect">
            <a:avLst/>
          </a:prstGeom>
          <a:noFill/>
          <a:ln>
            <a:noFill/>
          </a:ln>
        </p:spPr>
        <p:txBody>
          <a:bodyPr spcFirstLastPara="1" wrap="square" lIns="417300" tIns="208650" rIns="417300" bIns="208650" anchor="t" anchorCtr="0"/>
          <a:lstStyle>
            <a:lvl1pPr marL="457200" lvl="0" indent="-228600" algn="l">
              <a:spcBef>
                <a:spcPts val="1280"/>
              </a:spcBef>
              <a:spcAft>
                <a:spcPts val="0"/>
              </a:spcAft>
              <a:buClr>
                <a:schemeClr val="dk1"/>
              </a:buClr>
              <a:buSzPts val="6400"/>
              <a:buNone/>
              <a:defRPr sz="6400"/>
            </a:lvl1pPr>
            <a:lvl2pPr marL="914400" lvl="1" indent="-228600" algn="l">
              <a:spcBef>
                <a:spcPts val="1100"/>
              </a:spcBef>
              <a:spcAft>
                <a:spcPts val="0"/>
              </a:spcAft>
              <a:buClr>
                <a:schemeClr val="dk1"/>
              </a:buClr>
              <a:buSzPts val="5500"/>
              <a:buNone/>
              <a:defRPr sz="5500"/>
            </a:lvl2pPr>
            <a:lvl3pPr marL="1371600" lvl="2" indent="-228600" algn="l">
              <a:spcBef>
                <a:spcPts val="920"/>
              </a:spcBef>
              <a:spcAft>
                <a:spcPts val="0"/>
              </a:spcAft>
              <a:buClr>
                <a:schemeClr val="dk1"/>
              </a:buClr>
              <a:buSzPts val="4600"/>
              <a:buNone/>
              <a:defRPr sz="4600"/>
            </a:lvl3pPr>
            <a:lvl4pPr marL="1828800" lvl="3" indent="-228600" algn="l">
              <a:spcBef>
                <a:spcPts val="820"/>
              </a:spcBef>
              <a:spcAft>
                <a:spcPts val="0"/>
              </a:spcAft>
              <a:buClr>
                <a:schemeClr val="dk1"/>
              </a:buClr>
              <a:buSzPts val="4100"/>
              <a:buNone/>
              <a:defRPr sz="4100"/>
            </a:lvl4pPr>
            <a:lvl5pPr marL="2286000" lvl="4" indent="-228600" algn="l">
              <a:spcBef>
                <a:spcPts val="820"/>
              </a:spcBef>
              <a:spcAft>
                <a:spcPts val="0"/>
              </a:spcAft>
              <a:buClr>
                <a:schemeClr val="dk1"/>
              </a:buClr>
              <a:buSzPts val="4100"/>
              <a:buNone/>
              <a:defRPr sz="4100"/>
            </a:lvl5pPr>
            <a:lvl6pPr marL="2743200" lvl="5" indent="-228600" algn="l">
              <a:spcBef>
                <a:spcPts val="820"/>
              </a:spcBef>
              <a:spcAft>
                <a:spcPts val="0"/>
              </a:spcAft>
              <a:buClr>
                <a:schemeClr val="dk1"/>
              </a:buClr>
              <a:buSzPts val="4100"/>
              <a:buNone/>
              <a:defRPr sz="4100"/>
            </a:lvl6pPr>
            <a:lvl7pPr marL="3200400" lvl="6" indent="-228600" algn="l">
              <a:spcBef>
                <a:spcPts val="820"/>
              </a:spcBef>
              <a:spcAft>
                <a:spcPts val="0"/>
              </a:spcAft>
              <a:buClr>
                <a:schemeClr val="dk1"/>
              </a:buClr>
              <a:buSzPts val="4100"/>
              <a:buNone/>
              <a:defRPr sz="4100"/>
            </a:lvl7pPr>
            <a:lvl8pPr marL="3657600" lvl="7" indent="-228600" algn="l">
              <a:spcBef>
                <a:spcPts val="820"/>
              </a:spcBef>
              <a:spcAft>
                <a:spcPts val="0"/>
              </a:spcAft>
              <a:buClr>
                <a:schemeClr val="dk1"/>
              </a:buClr>
              <a:buSzPts val="4100"/>
              <a:buNone/>
              <a:defRPr sz="4100"/>
            </a:lvl8pPr>
            <a:lvl9pPr marL="4114800" lvl="8" indent="-228600" algn="l">
              <a:spcBef>
                <a:spcPts val="820"/>
              </a:spcBef>
              <a:spcAft>
                <a:spcPts val="0"/>
              </a:spcAft>
              <a:buClr>
                <a:schemeClr val="dk1"/>
              </a:buClr>
              <a:buSzPts val="4100"/>
              <a:buNone/>
              <a:defRPr sz="4100"/>
            </a:lvl9pPr>
          </a:lstStyle>
          <a:p>
            <a:endParaRPr/>
          </a:p>
        </p:txBody>
      </p:sp>
      <p:sp>
        <p:nvSpPr>
          <p:cNvPr id="35" name="Google Shape;35;p5"/>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ingut amb llegenda"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513848" y="1704161"/>
            <a:ext cx="9960859" cy="7252591"/>
          </a:xfrm>
          <a:prstGeom prst="rect">
            <a:avLst/>
          </a:prstGeom>
          <a:noFill/>
          <a:ln>
            <a:noFill/>
          </a:ln>
        </p:spPr>
        <p:txBody>
          <a:bodyPr spcFirstLastPara="1" wrap="square" lIns="417300" tIns="208650" rIns="417300" bIns="208650" anchor="b" anchorCtr="0"/>
          <a:lstStyle>
            <a:lvl1pPr lvl="0" algn="l">
              <a:spcBef>
                <a:spcPts val="0"/>
              </a:spcBef>
              <a:spcAft>
                <a:spcPts val="0"/>
              </a:spcAft>
              <a:buSzPts val="1400"/>
              <a:buNone/>
              <a:defRPr sz="91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1837388" y="1704176"/>
            <a:ext cx="16925571" cy="36530471"/>
          </a:xfrm>
          <a:prstGeom prst="rect">
            <a:avLst/>
          </a:prstGeom>
          <a:noFill/>
          <a:ln>
            <a:noFill/>
          </a:ln>
        </p:spPr>
        <p:txBody>
          <a:bodyPr spcFirstLastPara="1" wrap="square" lIns="417300" tIns="208650" rIns="417300" bIns="208650" anchor="t" anchorCtr="0"/>
          <a:lstStyle>
            <a:lvl1pPr marL="457200" lvl="0" indent="-1155700" algn="l">
              <a:spcBef>
                <a:spcPts val="2920"/>
              </a:spcBef>
              <a:spcAft>
                <a:spcPts val="0"/>
              </a:spcAft>
              <a:buClr>
                <a:schemeClr val="dk1"/>
              </a:buClr>
              <a:buSzPts val="14600"/>
              <a:buChar char="•"/>
              <a:defRPr sz="14600"/>
            </a:lvl1pPr>
            <a:lvl2pPr marL="914400" lvl="1" indent="-1041400" algn="l">
              <a:spcBef>
                <a:spcPts val="2560"/>
              </a:spcBef>
              <a:spcAft>
                <a:spcPts val="0"/>
              </a:spcAft>
              <a:buClr>
                <a:schemeClr val="dk1"/>
              </a:buClr>
              <a:buSzPts val="12800"/>
              <a:buChar char="–"/>
              <a:defRPr sz="12800"/>
            </a:lvl2pPr>
            <a:lvl3pPr marL="1371600" lvl="2" indent="-927100" algn="l">
              <a:spcBef>
                <a:spcPts val="2200"/>
              </a:spcBef>
              <a:spcAft>
                <a:spcPts val="0"/>
              </a:spcAft>
              <a:buClr>
                <a:schemeClr val="dk1"/>
              </a:buClr>
              <a:buSzPts val="11000"/>
              <a:buChar char="•"/>
              <a:defRPr sz="11000"/>
            </a:lvl3pPr>
            <a:lvl4pPr marL="1828800" lvl="3" indent="-806450" algn="l">
              <a:spcBef>
                <a:spcPts val="1820"/>
              </a:spcBef>
              <a:spcAft>
                <a:spcPts val="0"/>
              </a:spcAft>
              <a:buClr>
                <a:schemeClr val="dk1"/>
              </a:buClr>
              <a:buSzPts val="9100"/>
              <a:buChar char="–"/>
              <a:defRPr sz="9100"/>
            </a:lvl4pPr>
            <a:lvl5pPr marL="2286000" lvl="4" indent="-806450" algn="l">
              <a:spcBef>
                <a:spcPts val="1820"/>
              </a:spcBef>
              <a:spcAft>
                <a:spcPts val="0"/>
              </a:spcAft>
              <a:buClr>
                <a:schemeClr val="dk1"/>
              </a:buClr>
              <a:buSzPts val="9100"/>
              <a:buChar char="»"/>
              <a:defRPr sz="9100"/>
            </a:lvl5pPr>
            <a:lvl6pPr marL="2743200" lvl="5" indent="-806450" algn="l">
              <a:spcBef>
                <a:spcPts val="1820"/>
              </a:spcBef>
              <a:spcAft>
                <a:spcPts val="0"/>
              </a:spcAft>
              <a:buClr>
                <a:schemeClr val="dk1"/>
              </a:buClr>
              <a:buSzPts val="9100"/>
              <a:buChar char="•"/>
              <a:defRPr sz="9100"/>
            </a:lvl6pPr>
            <a:lvl7pPr marL="3200400" lvl="6" indent="-806450" algn="l">
              <a:spcBef>
                <a:spcPts val="1820"/>
              </a:spcBef>
              <a:spcAft>
                <a:spcPts val="0"/>
              </a:spcAft>
              <a:buClr>
                <a:schemeClr val="dk1"/>
              </a:buClr>
              <a:buSzPts val="9100"/>
              <a:buChar char="•"/>
              <a:defRPr sz="9100"/>
            </a:lvl7pPr>
            <a:lvl8pPr marL="3657600" lvl="7" indent="-806450" algn="l">
              <a:spcBef>
                <a:spcPts val="1820"/>
              </a:spcBef>
              <a:spcAft>
                <a:spcPts val="0"/>
              </a:spcAft>
              <a:buClr>
                <a:schemeClr val="dk1"/>
              </a:buClr>
              <a:buSzPts val="9100"/>
              <a:buChar char="•"/>
              <a:defRPr sz="9100"/>
            </a:lvl8pPr>
            <a:lvl9pPr marL="4114800" lvl="8" indent="-806450" algn="l">
              <a:spcBef>
                <a:spcPts val="1820"/>
              </a:spcBef>
              <a:spcAft>
                <a:spcPts val="0"/>
              </a:spcAft>
              <a:buClr>
                <a:schemeClr val="dk1"/>
              </a:buClr>
              <a:buSzPts val="9100"/>
              <a:buChar char="•"/>
              <a:defRPr sz="9100"/>
            </a:lvl9pPr>
          </a:lstStyle>
          <a:p>
            <a:endParaRPr/>
          </a:p>
        </p:txBody>
      </p:sp>
      <p:sp>
        <p:nvSpPr>
          <p:cNvPr id="41" name="Google Shape;41;p6"/>
          <p:cNvSpPr txBox="1">
            <a:spLocks noGrp="1"/>
          </p:cNvSpPr>
          <p:nvPr>
            <p:ph type="body" idx="2"/>
          </p:nvPr>
        </p:nvSpPr>
        <p:spPr>
          <a:xfrm>
            <a:off x="1513848" y="8956754"/>
            <a:ext cx="9960859" cy="29277881"/>
          </a:xfrm>
          <a:prstGeom prst="rect">
            <a:avLst/>
          </a:prstGeom>
          <a:noFill/>
          <a:ln>
            <a:noFill/>
          </a:ln>
        </p:spPr>
        <p:txBody>
          <a:bodyPr spcFirstLastPara="1" wrap="square" lIns="417300" tIns="208650" rIns="417300" bIns="208650" anchor="t" anchorCtr="0"/>
          <a:lstStyle>
            <a:lvl1pPr marL="457200" lvl="0" indent="-228600" algn="l">
              <a:spcBef>
                <a:spcPts val="1280"/>
              </a:spcBef>
              <a:spcAft>
                <a:spcPts val="0"/>
              </a:spcAft>
              <a:buClr>
                <a:schemeClr val="dk1"/>
              </a:buClr>
              <a:buSzPts val="6400"/>
              <a:buNone/>
              <a:defRPr sz="6400"/>
            </a:lvl1pPr>
            <a:lvl2pPr marL="914400" lvl="1" indent="-228600" algn="l">
              <a:spcBef>
                <a:spcPts val="1100"/>
              </a:spcBef>
              <a:spcAft>
                <a:spcPts val="0"/>
              </a:spcAft>
              <a:buClr>
                <a:schemeClr val="dk1"/>
              </a:buClr>
              <a:buSzPts val="5500"/>
              <a:buNone/>
              <a:defRPr sz="5500"/>
            </a:lvl2pPr>
            <a:lvl3pPr marL="1371600" lvl="2" indent="-228600" algn="l">
              <a:spcBef>
                <a:spcPts val="920"/>
              </a:spcBef>
              <a:spcAft>
                <a:spcPts val="0"/>
              </a:spcAft>
              <a:buClr>
                <a:schemeClr val="dk1"/>
              </a:buClr>
              <a:buSzPts val="4600"/>
              <a:buNone/>
              <a:defRPr sz="4600"/>
            </a:lvl3pPr>
            <a:lvl4pPr marL="1828800" lvl="3" indent="-228600" algn="l">
              <a:spcBef>
                <a:spcPts val="820"/>
              </a:spcBef>
              <a:spcAft>
                <a:spcPts val="0"/>
              </a:spcAft>
              <a:buClr>
                <a:schemeClr val="dk1"/>
              </a:buClr>
              <a:buSzPts val="4100"/>
              <a:buNone/>
              <a:defRPr sz="4100"/>
            </a:lvl4pPr>
            <a:lvl5pPr marL="2286000" lvl="4" indent="-228600" algn="l">
              <a:spcBef>
                <a:spcPts val="820"/>
              </a:spcBef>
              <a:spcAft>
                <a:spcPts val="0"/>
              </a:spcAft>
              <a:buClr>
                <a:schemeClr val="dk1"/>
              </a:buClr>
              <a:buSzPts val="4100"/>
              <a:buNone/>
              <a:defRPr sz="4100"/>
            </a:lvl5pPr>
            <a:lvl6pPr marL="2743200" lvl="5" indent="-228600" algn="l">
              <a:spcBef>
                <a:spcPts val="820"/>
              </a:spcBef>
              <a:spcAft>
                <a:spcPts val="0"/>
              </a:spcAft>
              <a:buClr>
                <a:schemeClr val="dk1"/>
              </a:buClr>
              <a:buSzPts val="4100"/>
              <a:buNone/>
              <a:defRPr sz="4100"/>
            </a:lvl6pPr>
            <a:lvl7pPr marL="3200400" lvl="6" indent="-228600" algn="l">
              <a:spcBef>
                <a:spcPts val="820"/>
              </a:spcBef>
              <a:spcAft>
                <a:spcPts val="0"/>
              </a:spcAft>
              <a:buClr>
                <a:schemeClr val="dk1"/>
              </a:buClr>
              <a:buSzPts val="4100"/>
              <a:buNone/>
              <a:defRPr sz="4100"/>
            </a:lvl7pPr>
            <a:lvl8pPr marL="3657600" lvl="7" indent="-228600" algn="l">
              <a:spcBef>
                <a:spcPts val="820"/>
              </a:spcBef>
              <a:spcAft>
                <a:spcPts val="0"/>
              </a:spcAft>
              <a:buClr>
                <a:schemeClr val="dk1"/>
              </a:buClr>
              <a:buSzPts val="4100"/>
              <a:buNone/>
              <a:defRPr sz="4100"/>
            </a:lvl8pPr>
            <a:lvl9pPr marL="4114800" lvl="8" indent="-228600" algn="l">
              <a:spcBef>
                <a:spcPts val="820"/>
              </a:spcBef>
              <a:spcAft>
                <a:spcPts val="0"/>
              </a:spcAft>
              <a:buClr>
                <a:schemeClr val="dk1"/>
              </a:buClr>
              <a:buSzPts val="4100"/>
              <a:buNone/>
              <a:defRPr sz="4100"/>
            </a:lvl9pPr>
          </a:lstStyle>
          <a:p>
            <a:endParaRPr/>
          </a:p>
        </p:txBody>
      </p:sp>
      <p:sp>
        <p:nvSpPr>
          <p:cNvPr id="42" name="Google Shape;42;p6"/>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omés títol"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13840" y="1714072"/>
            <a:ext cx="27249121" cy="7133696"/>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513840" y="9580953"/>
            <a:ext cx="13377511" cy="3992885"/>
          </a:xfrm>
          <a:prstGeom prst="rect">
            <a:avLst/>
          </a:prstGeom>
          <a:noFill/>
          <a:ln>
            <a:noFill/>
          </a:ln>
        </p:spPr>
        <p:txBody>
          <a:bodyPr spcFirstLastPara="1" wrap="square" lIns="417300" tIns="208650" rIns="417300" bIns="208650" anchor="b" anchorCtr="0"/>
          <a:lstStyle>
            <a:lvl1pPr marL="457200" lvl="0" indent="-228600" algn="l">
              <a:spcBef>
                <a:spcPts val="2200"/>
              </a:spcBef>
              <a:spcAft>
                <a:spcPts val="0"/>
              </a:spcAft>
              <a:buClr>
                <a:schemeClr val="dk1"/>
              </a:buClr>
              <a:buSzPts val="11000"/>
              <a:buNone/>
              <a:defRPr sz="11000" b="1"/>
            </a:lvl1pPr>
            <a:lvl2pPr marL="914400" lvl="1" indent="-228600" algn="l">
              <a:spcBef>
                <a:spcPts val="1820"/>
              </a:spcBef>
              <a:spcAft>
                <a:spcPts val="0"/>
              </a:spcAft>
              <a:buClr>
                <a:schemeClr val="dk1"/>
              </a:buClr>
              <a:buSzPts val="9100"/>
              <a:buNone/>
              <a:defRPr sz="9100" b="1"/>
            </a:lvl2pPr>
            <a:lvl3pPr marL="1371600" lvl="2" indent="-228600" algn="l">
              <a:spcBef>
                <a:spcPts val="1640"/>
              </a:spcBef>
              <a:spcAft>
                <a:spcPts val="0"/>
              </a:spcAft>
              <a:buClr>
                <a:schemeClr val="dk1"/>
              </a:buClr>
              <a:buSzPts val="8200"/>
              <a:buNone/>
              <a:defRPr sz="8200" b="1"/>
            </a:lvl3pPr>
            <a:lvl4pPr marL="1828800" lvl="3" indent="-228600" algn="l">
              <a:spcBef>
                <a:spcPts val="1460"/>
              </a:spcBef>
              <a:spcAft>
                <a:spcPts val="0"/>
              </a:spcAft>
              <a:buClr>
                <a:schemeClr val="dk1"/>
              </a:buClr>
              <a:buSzPts val="7300"/>
              <a:buNone/>
              <a:defRPr sz="7300" b="1"/>
            </a:lvl4pPr>
            <a:lvl5pPr marL="2286000" lvl="4" indent="-228600" algn="l">
              <a:spcBef>
                <a:spcPts val="1460"/>
              </a:spcBef>
              <a:spcAft>
                <a:spcPts val="0"/>
              </a:spcAft>
              <a:buClr>
                <a:schemeClr val="dk1"/>
              </a:buClr>
              <a:buSzPts val="7300"/>
              <a:buNone/>
              <a:defRPr sz="7300" b="1"/>
            </a:lvl5pPr>
            <a:lvl6pPr marL="2743200" lvl="5" indent="-228600" algn="l">
              <a:spcBef>
                <a:spcPts val="1460"/>
              </a:spcBef>
              <a:spcAft>
                <a:spcPts val="0"/>
              </a:spcAft>
              <a:buClr>
                <a:schemeClr val="dk1"/>
              </a:buClr>
              <a:buSzPts val="7300"/>
              <a:buNone/>
              <a:defRPr sz="7300" b="1"/>
            </a:lvl6pPr>
            <a:lvl7pPr marL="3200400" lvl="6" indent="-228600" algn="l">
              <a:spcBef>
                <a:spcPts val="1460"/>
              </a:spcBef>
              <a:spcAft>
                <a:spcPts val="0"/>
              </a:spcAft>
              <a:buClr>
                <a:schemeClr val="dk1"/>
              </a:buClr>
              <a:buSzPts val="7300"/>
              <a:buNone/>
              <a:defRPr sz="7300" b="1"/>
            </a:lvl7pPr>
            <a:lvl8pPr marL="3657600" lvl="7" indent="-228600" algn="l">
              <a:spcBef>
                <a:spcPts val="1460"/>
              </a:spcBef>
              <a:spcAft>
                <a:spcPts val="0"/>
              </a:spcAft>
              <a:buClr>
                <a:schemeClr val="dk1"/>
              </a:buClr>
              <a:buSzPts val="7300"/>
              <a:buNone/>
              <a:defRPr sz="7300" b="1"/>
            </a:lvl8pPr>
            <a:lvl9pPr marL="4114800" lvl="8" indent="-228600" algn="l">
              <a:spcBef>
                <a:spcPts val="1460"/>
              </a:spcBef>
              <a:spcAft>
                <a:spcPts val="0"/>
              </a:spcAft>
              <a:buClr>
                <a:schemeClr val="dk1"/>
              </a:buClr>
              <a:buSzPts val="7300"/>
              <a:buNone/>
              <a:defRPr sz="7300" b="1"/>
            </a:lvl9pPr>
          </a:lstStyle>
          <a:p>
            <a:endParaRPr/>
          </a:p>
        </p:txBody>
      </p:sp>
      <p:sp>
        <p:nvSpPr>
          <p:cNvPr id="53" name="Google Shape;53;p8"/>
          <p:cNvSpPr txBox="1">
            <a:spLocks noGrp="1"/>
          </p:cNvSpPr>
          <p:nvPr>
            <p:ph type="body" idx="2"/>
          </p:nvPr>
        </p:nvSpPr>
        <p:spPr>
          <a:xfrm>
            <a:off x="1513840" y="13573838"/>
            <a:ext cx="13377511" cy="24660793"/>
          </a:xfrm>
          <a:prstGeom prst="rect">
            <a:avLst/>
          </a:prstGeom>
          <a:noFill/>
          <a:ln>
            <a:noFill/>
          </a:ln>
        </p:spPr>
        <p:txBody>
          <a:bodyPr spcFirstLastPara="1" wrap="square" lIns="417300" tIns="208650" rIns="417300" bIns="208650" anchor="t" anchorCtr="0"/>
          <a:lstStyle>
            <a:lvl1pPr marL="457200" lvl="0" indent="-927100" algn="l">
              <a:spcBef>
                <a:spcPts val="2200"/>
              </a:spcBef>
              <a:spcAft>
                <a:spcPts val="0"/>
              </a:spcAft>
              <a:buClr>
                <a:schemeClr val="dk1"/>
              </a:buClr>
              <a:buSzPts val="11000"/>
              <a:buChar char="•"/>
              <a:defRPr sz="11000"/>
            </a:lvl1pPr>
            <a:lvl2pPr marL="914400" lvl="1" indent="-806450" algn="l">
              <a:spcBef>
                <a:spcPts val="1820"/>
              </a:spcBef>
              <a:spcAft>
                <a:spcPts val="0"/>
              </a:spcAft>
              <a:buClr>
                <a:schemeClr val="dk1"/>
              </a:buClr>
              <a:buSzPts val="9100"/>
              <a:buChar char="–"/>
              <a:defRPr sz="9100"/>
            </a:lvl2pPr>
            <a:lvl3pPr marL="1371600" lvl="2" indent="-749300" algn="l">
              <a:spcBef>
                <a:spcPts val="1640"/>
              </a:spcBef>
              <a:spcAft>
                <a:spcPts val="0"/>
              </a:spcAft>
              <a:buClr>
                <a:schemeClr val="dk1"/>
              </a:buClr>
              <a:buSzPts val="8200"/>
              <a:buChar char="•"/>
              <a:defRPr sz="82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54" name="Google Shape;54;p8"/>
          <p:cNvSpPr txBox="1">
            <a:spLocks noGrp="1"/>
          </p:cNvSpPr>
          <p:nvPr>
            <p:ph type="body" idx="3"/>
          </p:nvPr>
        </p:nvSpPr>
        <p:spPr>
          <a:xfrm>
            <a:off x="15380202" y="9580953"/>
            <a:ext cx="13382765" cy="3992885"/>
          </a:xfrm>
          <a:prstGeom prst="rect">
            <a:avLst/>
          </a:prstGeom>
          <a:noFill/>
          <a:ln>
            <a:noFill/>
          </a:ln>
        </p:spPr>
        <p:txBody>
          <a:bodyPr spcFirstLastPara="1" wrap="square" lIns="417300" tIns="208650" rIns="417300" bIns="208650" anchor="b" anchorCtr="0"/>
          <a:lstStyle>
            <a:lvl1pPr marL="457200" lvl="0" indent="-228600" algn="l">
              <a:spcBef>
                <a:spcPts val="2200"/>
              </a:spcBef>
              <a:spcAft>
                <a:spcPts val="0"/>
              </a:spcAft>
              <a:buClr>
                <a:schemeClr val="dk1"/>
              </a:buClr>
              <a:buSzPts val="11000"/>
              <a:buNone/>
              <a:defRPr sz="11000" b="1"/>
            </a:lvl1pPr>
            <a:lvl2pPr marL="914400" lvl="1" indent="-228600" algn="l">
              <a:spcBef>
                <a:spcPts val="1820"/>
              </a:spcBef>
              <a:spcAft>
                <a:spcPts val="0"/>
              </a:spcAft>
              <a:buClr>
                <a:schemeClr val="dk1"/>
              </a:buClr>
              <a:buSzPts val="9100"/>
              <a:buNone/>
              <a:defRPr sz="9100" b="1"/>
            </a:lvl2pPr>
            <a:lvl3pPr marL="1371600" lvl="2" indent="-228600" algn="l">
              <a:spcBef>
                <a:spcPts val="1640"/>
              </a:spcBef>
              <a:spcAft>
                <a:spcPts val="0"/>
              </a:spcAft>
              <a:buClr>
                <a:schemeClr val="dk1"/>
              </a:buClr>
              <a:buSzPts val="8200"/>
              <a:buNone/>
              <a:defRPr sz="8200" b="1"/>
            </a:lvl3pPr>
            <a:lvl4pPr marL="1828800" lvl="3" indent="-228600" algn="l">
              <a:spcBef>
                <a:spcPts val="1460"/>
              </a:spcBef>
              <a:spcAft>
                <a:spcPts val="0"/>
              </a:spcAft>
              <a:buClr>
                <a:schemeClr val="dk1"/>
              </a:buClr>
              <a:buSzPts val="7300"/>
              <a:buNone/>
              <a:defRPr sz="7300" b="1"/>
            </a:lvl4pPr>
            <a:lvl5pPr marL="2286000" lvl="4" indent="-228600" algn="l">
              <a:spcBef>
                <a:spcPts val="1460"/>
              </a:spcBef>
              <a:spcAft>
                <a:spcPts val="0"/>
              </a:spcAft>
              <a:buClr>
                <a:schemeClr val="dk1"/>
              </a:buClr>
              <a:buSzPts val="7300"/>
              <a:buNone/>
              <a:defRPr sz="7300" b="1"/>
            </a:lvl5pPr>
            <a:lvl6pPr marL="2743200" lvl="5" indent="-228600" algn="l">
              <a:spcBef>
                <a:spcPts val="1460"/>
              </a:spcBef>
              <a:spcAft>
                <a:spcPts val="0"/>
              </a:spcAft>
              <a:buClr>
                <a:schemeClr val="dk1"/>
              </a:buClr>
              <a:buSzPts val="7300"/>
              <a:buNone/>
              <a:defRPr sz="7300" b="1"/>
            </a:lvl6pPr>
            <a:lvl7pPr marL="3200400" lvl="6" indent="-228600" algn="l">
              <a:spcBef>
                <a:spcPts val="1460"/>
              </a:spcBef>
              <a:spcAft>
                <a:spcPts val="0"/>
              </a:spcAft>
              <a:buClr>
                <a:schemeClr val="dk1"/>
              </a:buClr>
              <a:buSzPts val="7300"/>
              <a:buNone/>
              <a:defRPr sz="7300" b="1"/>
            </a:lvl7pPr>
            <a:lvl8pPr marL="3657600" lvl="7" indent="-228600" algn="l">
              <a:spcBef>
                <a:spcPts val="1460"/>
              </a:spcBef>
              <a:spcAft>
                <a:spcPts val="0"/>
              </a:spcAft>
              <a:buClr>
                <a:schemeClr val="dk1"/>
              </a:buClr>
              <a:buSzPts val="7300"/>
              <a:buNone/>
              <a:defRPr sz="7300" b="1"/>
            </a:lvl8pPr>
            <a:lvl9pPr marL="4114800" lvl="8" indent="-228600" algn="l">
              <a:spcBef>
                <a:spcPts val="1460"/>
              </a:spcBef>
              <a:spcAft>
                <a:spcPts val="0"/>
              </a:spcAft>
              <a:buClr>
                <a:schemeClr val="dk1"/>
              </a:buClr>
              <a:buSzPts val="7300"/>
              <a:buNone/>
              <a:defRPr sz="7300" b="1"/>
            </a:lvl9pPr>
          </a:lstStyle>
          <a:p>
            <a:endParaRPr/>
          </a:p>
        </p:txBody>
      </p:sp>
      <p:sp>
        <p:nvSpPr>
          <p:cNvPr id="55" name="Google Shape;55;p8"/>
          <p:cNvSpPr txBox="1">
            <a:spLocks noGrp="1"/>
          </p:cNvSpPr>
          <p:nvPr>
            <p:ph type="body" idx="4"/>
          </p:nvPr>
        </p:nvSpPr>
        <p:spPr>
          <a:xfrm>
            <a:off x="15380202" y="13573838"/>
            <a:ext cx="13382765" cy="24660793"/>
          </a:xfrm>
          <a:prstGeom prst="rect">
            <a:avLst/>
          </a:prstGeom>
          <a:noFill/>
          <a:ln>
            <a:noFill/>
          </a:ln>
        </p:spPr>
        <p:txBody>
          <a:bodyPr spcFirstLastPara="1" wrap="square" lIns="417300" tIns="208650" rIns="417300" bIns="208650" anchor="t" anchorCtr="0"/>
          <a:lstStyle>
            <a:lvl1pPr marL="457200" lvl="0" indent="-927100" algn="l">
              <a:spcBef>
                <a:spcPts val="2200"/>
              </a:spcBef>
              <a:spcAft>
                <a:spcPts val="0"/>
              </a:spcAft>
              <a:buClr>
                <a:schemeClr val="dk1"/>
              </a:buClr>
              <a:buSzPts val="11000"/>
              <a:buChar char="•"/>
              <a:defRPr sz="11000"/>
            </a:lvl1pPr>
            <a:lvl2pPr marL="914400" lvl="1" indent="-806450" algn="l">
              <a:spcBef>
                <a:spcPts val="1820"/>
              </a:spcBef>
              <a:spcAft>
                <a:spcPts val="0"/>
              </a:spcAft>
              <a:buClr>
                <a:schemeClr val="dk1"/>
              </a:buClr>
              <a:buSzPts val="9100"/>
              <a:buChar char="–"/>
              <a:defRPr sz="9100"/>
            </a:lvl2pPr>
            <a:lvl3pPr marL="1371600" lvl="2" indent="-749300" algn="l">
              <a:spcBef>
                <a:spcPts val="1640"/>
              </a:spcBef>
              <a:spcAft>
                <a:spcPts val="0"/>
              </a:spcAft>
              <a:buClr>
                <a:schemeClr val="dk1"/>
              </a:buClr>
              <a:buSzPts val="8200"/>
              <a:buChar char="•"/>
              <a:defRPr sz="82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56" name="Google Shape;56;p8"/>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ctes"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014603" y="62330688"/>
            <a:ext cx="44858022" cy="176301361"/>
          </a:xfrm>
          <a:prstGeom prst="rect">
            <a:avLst/>
          </a:prstGeom>
          <a:noFill/>
          <a:ln>
            <a:noFill/>
          </a:ln>
        </p:spPr>
        <p:txBody>
          <a:bodyPr spcFirstLastPara="1" wrap="square" lIns="417300" tIns="208650" rIns="417300" bIns="208650" anchor="t" anchorCtr="0"/>
          <a:lstStyle>
            <a:lvl1pPr marL="457200" lvl="0" indent="-1041400" algn="l">
              <a:spcBef>
                <a:spcPts val="2560"/>
              </a:spcBef>
              <a:spcAft>
                <a:spcPts val="0"/>
              </a:spcAft>
              <a:buClr>
                <a:schemeClr val="dk1"/>
              </a:buClr>
              <a:buSzPts val="12800"/>
              <a:buChar char="•"/>
              <a:defRPr sz="12800"/>
            </a:lvl1pPr>
            <a:lvl2pPr marL="914400" lvl="1" indent="-927100" algn="l">
              <a:spcBef>
                <a:spcPts val="2200"/>
              </a:spcBef>
              <a:spcAft>
                <a:spcPts val="0"/>
              </a:spcAft>
              <a:buClr>
                <a:schemeClr val="dk1"/>
              </a:buClr>
              <a:buSzPts val="11000"/>
              <a:buChar char="–"/>
              <a:defRPr sz="11000"/>
            </a:lvl2pPr>
            <a:lvl3pPr marL="1371600" lvl="2" indent="-806450" algn="l">
              <a:spcBef>
                <a:spcPts val="1820"/>
              </a:spcBef>
              <a:spcAft>
                <a:spcPts val="0"/>
              </a:spcAft>
              <a:buClr>
                <a:schemeClr val="dk1"/>
              </a:buClr>
              <a:buSzPts val="9100"/>
              <a:buChar char="•"/>
              <a:defRPr sz="9100"/>
            </a:lvl3pPr>
            <a:lvl4pPr marL="1828800" lvl="3" indent="-749300" algn="l">
              <a:spcBef>
                <a:spcPts val="1640"/>
              </a:spcBef>
              <a:spcAft>
                <a:spcPts val="0"/>
              </a:spcAft>
              <a:buClr>
                <a:schemeClr val="dk1"/>
              </a:buClr>
              <a:buSzPts val="8200"/>
              <a:buChar char="–"/>
              <a:defRPr sz="8200"/>
            </a:lvl4pPr>
            <a:lvl5pPr marL="2286000" lvl="4" indent="-749300" algn="l">
              <a:spcBef>
                <a:spcPts val="1640"/>
              </a:spcBef>
              <a:spcAft>
                <a:spcPts val="0"/>
              </a:spcAft>
              <a:buClr>
                <a:schemeClr val="dk1"/>
              </a:buClr>
              <a:buSzPts val="8200"/>
              <a:buChar char="»"/>
              <a:defRPr sz="8200"/>
            </a:lvl5pPr>
            <a:lvl6pPr marL="2743200" lvl="5" indent="-749300" algn="l">
              <a:spcBef>
                <a:spcPts val="1640"/>
              </a:spcBef>
              <a:spcAft>
                <a:spcPts val="0"/>
              </a:spcAft>
              <a:buClr>
                <a:schemeClr val="dk1"/>
              </a:buClr>
              <a:buSzPts val="8200"/>
              <a:buChar char="•"/>
              <a:defRPr sz="8200"/>
            </a:lvl6pPr>
            <a:lvl7pPr marL="3200400" lvl="6" indent="-749300" algn="l">
              <a:spcBef>
                <a:spcPts val="1640"/>
              </a:spcBef>
              <a:spcAft>
                <a:spcPts val="0"/>
              </a:spcAft>
              <a:buClr>
                <a:schemeClr val="dk1"/>
              </a:buClr>
              <a:buSzPts val="8200"/>
              <a:buChar char="•"/>
              <a:defRPr sz="8200"/>
            </a:lvl7pPr>
            <a:lvl8pPr marL="3657600" lvl="7" indent="-749300" algn="l">
              <a:spcBef>
                <a:spcPts val="1640"/>
              </a:spcBef>
              <a:spcAft>
                <a:spcPts val="0"/>
              </a:spcAft>
              <a:buClr>
                <a:schemeClr val="dk1"/>
              </a:buClr>
              <a:buSzPts val="8200"/>
              <a:buChar char="•"/>
              <a:defRPr sz="8200"/>
            </a:lvl8pPr>
            <a:lvl9pPr marL="4114800" lvl="8" indent="-749300" algn="l">
              <a:spcBef>
                <a:spcPts val="1640"/>
              </a:spcBef>
              <a:spcAft>
                <a:spcPts val="0"/>
              </a:spcAft>
              <a:buClr>
                <a:schemeClr val="dk1"/>
              </a:buClr>
              <a:buSzPts val="8200"/>
              <a:buChar char="•"/>
              <a:defRPr sz="8200"/>
            </a:lvl9pPr>
          </a:lstStyle>
          <a:p>
            <a:endParaRPr/>
          </a:p>
        </p:txBody>
      </p:sp>
      <p:sp>
        <p:nvSpPr>
          <p:cNvPr id="62" name="Google Shape;62;p9"/>
          <p:cNvSpPr txBox="1">
            <a:spLocks noGrp="1"/>
          </p:cNvSpPr>
          <p:nvPr>
            <p:ph type="body" idx="2"/>
          </p:nvPr>
        </p:nvSpPr>
        <p:spPr>
          <a:xfrm>
            <a:off x="50377238" y="62330688"/>
            <a:ext cx="44858022" cy="176301361"/>
          </a:xfrm>
          <a:prstGeom prst="rect">
            <a:avLst/>
          </a:prstGeom>
          <a:noFill/>
          <a:ln>
            <a:noFill/>
          </a:ln>
        </p:spPr>
        <p:txBody>
          <a:bodyPr spcFirstLastPara="1" wrap="square" lIns="417300" tIns="208650" rIns="417300" bIns="208650" anchor="t" anchorCtr="0"/>
          <a:lstStyle>
            <a:lvl1pPr marL="457200" lvl="0" indent="-1041400" algn="l">
              <a:spcBef>
                <a:spcPts val="2560"/>
              </a:spcBef>
              <a:spcAft>
                <a:spcPts val="0"/>
              </a:spcAft>
              <a:buClr>
                <a:schemeClr val="dk1"/>
              </a:buClr>
              <a:buSzPts val="12800"/>
              <a:buChar char="•"/>
              <a:defRPr sz="12800"/>
            </a:lvl1pPr>
            <a:lvl2pPr marL="914400" lvl="1" indent="-927100" algn="l">
              <a:spcBef>
                <a:spcPts val="2200"/>
              </a:spcBef>
              <a:spcAft>
                <a:spcPts val="0"/>
              </a:spcAft>
              <a:buClr>
                <a:schemeClr val="dk1"/>
              </a:buClr>
              <a:buSzPts val="11000"/>
              <a:buChar char="–"/>
              <a:defRPr sz="11000"/>
            </a:lvl2pPr>
            <a:lvl3pPr marL="1371600" lvl="2" indent="-806450" algn="l">
              <a:spcBef>
                <a:spcPts val="1820"/>
              </a:spcBef>
              <a:spcAft>
                <a:spcPts val="0"/>
              </a:spcAft>
              <a:buClr>
                <a:schemeClr val="dk1"/>
              </a:buClr>
              <a:buSzPts val="9100"/>
              <a:buChar char="•"/>
              <a:defRPr sz="9100"/>
            </a:lvl3pPr>
            <a:lvl4pPr marL="1828800" lvl="3" indent="-749300" algn="l">
              <a:spcBef>
                <a:spcPts val="1640"/>
              </a:spcBef>
              <a:spcAft>
                <a:spcPts val="0"/>
              </a:spcAft>
              <a:buClr>
                <a:schemeClr val="dk1"/>
              </a:buClr>
              <a:buSzPts val="8200"/>
              <a:buChar char="–"/>
              <a:defRPr sz="8200"/>
            </a:lvl4pPr>
            <a:lvl5pPr marL="2286000" lvl="4" indent="-749300" algn="l">
              <a:spcBef>
                <a:spcPts val="1640"/>
              </a:spcBef>
              <a:spcAft>
                <a:spcPts val="0"/>
              </a:spcAft>
              <a:buClr>
                <a:schemeClr val="dk1"/>
              </a:buClr>
              <a:buSzPts val="8200"/>
              <a:buChar char="»"/>
              <a:defRPr sz="8200"/>
            </a:lvl5pPr>
            <a:lvl6pPr marL="2743200" lvl="5" indent="-749300" algn="l">
              <a:spcBef>
                <a:spcPts val="1640"/>
              </a:spcBef>
              <a:spcAft>
                <a:spcPts val="0"/>
              </a:spcAft>
              <a:buClr>
                <a:schemeClr val="dk1"/>
              </a:buClr>
              <a:buSzPts val="8200"/>
              <a:buChar char="•"/>
              <a:defRPr sz="8200"/>
            </a:lvl6pPr>
            <a:lvl7pPr marL="3200400" lvl="6" indent="-749300" algn="l">
              <a:spcBef>
                <a:spcPts val="1640"/>
              </a:spcBef>
              <a:spcAft>
                <a:spcPts val="0"/>
              </a:spcAft>
              <a:buClr>
                <a:schemeClr val="dk1"/>
              </a:buClr>
              <a:buSzPts val="8200"/>
              <a:buChar char="•"/>
              <a:defRPr sz="8200"/>
            </a:lvl7pPr>
            <a:lvl8pPr marL="3657600" lvl="7" indent="-749300" algn="l">
              <a:spcBef>
                <a:spcPts val="1640"/>
              </a:spcBef>
              <a:spcAft>
                <a:spcPts val="0"/>
              </a:spcAft>
              <a:buClr>
                <a:schemeClr val="dk1"/>
              </a:buClr>
              <a:buSzPts val="8200"/>
              <a:buChar char="•"/>
              <a:defRPr sz="8200"/>
            </a:lvl8pPr>
            <a:lvl9pPr marL="4114800" lvl="8" indent="-749300" algn="l">
              <a:spcBef>
                <a:spcPts val="1640"/>
              </a:spcBef>
              <a:spcAft>
                <a:spcPts val="0"/>
              </a:spcAft>
              <a:buClr>
                <a:schemeClr val="dk1"/>
              </a:buClr>
              <a:buSzPts val="8200"/>
              <a:buChar char="•"/>
              <a:defRPr sz="8200"/>
            </a:lvl9pPr>
          </a:lstStyle>
          <a:p>
            <a:endParaRPr/>
          </a:p>
        </p:txBody>
      </p:sp>
      <p:sp>
        <p:nvSpPr>
          <p:cNvPr id="63" name="Google Shape;63;p9"/>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çalera de la secció"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391659" y="27504363"/>
            <a:ext cx="25735279" cy="8500988"/>
          </a:xfrm>
          <a:prstGeom prst="rect">
            <a:avLst/>
          </a:prstGeom>
          <a:noFill/>
          <a:ln>
            <a:noFill/>
          </a:ln>
        </p:spPr>
        <p:txBody>
          <a:bodyPr spcFirstLastPara="1" wrap="square" lIns="417300" tIns="208650" rIns="417300" bIns="208650" anchor="t" anchorCtr="0"/>
          <a:lstStyle>
            <a:lvl1pPr lvl="0" algn="l">
              <a:spcBef>
                <a:spcPts val="0"/>
              </a:spcBef>
              <a:spcAft>
                <a:spcPts val="0"/>
              </a:spcAft>
              <a:buSzPts val="1400"/>
              <a:buNone/>
              <a:defRPr sz="183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2391659" y="18141403"/>
            <a:ext cx="25735279" cy="9362973"/>
          </a:xfrm>
          <a:prstGeom prst="rect">
            <a:avLst/>
          </a:prstGeom>
          <a:noFill/>
          <a:ln>
            <a:noFill/>
          </a:ln>
        </p:spPr>
        <p:txBody>
          <a:bodyPr spcFirstLastPara="1" wrap="square" lIns="417300" tIns="208650" rIns="417300" bIns="208650" anchor="b" anchorCtr="0"/>
          <a:lstStyle>
            <a:lvl1pPr marL="457200" lvl="0" indent="-228600" algn="l">
              <a:spcBef>
                <a:spcPts val="1820"/>
              </a:spcBef>
              <a:spcAft>
                <a:spcPts val="0"/>
              </a:spcAft>
              <a:buClr>
                <a:srgbClr val="888888"/>
              </a:buClr>
              <a:buSzPts val="9100"/>
              <a:buNone/>
              <a:defRPr sz="9100">
                <a:solidFill>
                  <a:srgbClr val="888888"/>
                </a:solidFill>
              </a:defRPr>
            </a:lvl1pPr>
            <a:lvl2pPr marL="914400" lvl="1" indent="-228600" algn="l">
              <a:spcBef>
                <a:spcPts val="1640"/>
              </a:spcBef>
              <a:spcAft>
                <a:spcPts val="0"/>
              </a:spcAft>
              <a:buClr>
                <a:srgbClr val="888888"/>
              </a:buClr>
              <a:buSzPts val="8200"/>
              <a:buNone/>
              <a:defRPr sz="8200">
                <a:solidFill>
                  <a:srgbClr val="888888"/>
                </a:solidFill>
              </a:defRPr>
            </a:lvl2pPr>
            <a:lvl3pPr marL="1371600" lvl="2" indent="-228600" algn="l">
              <a:spcBef>
                <a:spcPts val="1460"/>
              </a:spcBef>
              <a:spcAft>
                <a:spcPts val="0"/>
              </a:spcAft>
              <a:buClr>
                <a:srgbClr val="888888"/>
              </a:buClr>
              <a:buSzPts val="7300"/>
              <a:buNone/>
              <a:defRPr sz="7300">
                <a:solidFill>
                  <a:srgbClr val="888888"/>
                </a:solidFill>
              </a:defRPr>
            </a:lvl3pPr>
            <a:lvl4pPr marL="1828800" lvl="3" indent="-228600" algn="l">
              <a:spcBef>
                <a:spcPts val="1280"/>
              </a:spcBef>
              <a:spcAft>
                <a:spcPts val="0"/>
              </a:spcAft>
              <a:buClr>
                <a:srgbClr val="888888"/>
              </a:buClr>
              <a:buSzPts val="6400"/>
              <a:buNone/>
              <a:defRPr sz="6400">
                <a:solidFill>
                  <a:srgbClr val="888888"/>
                </a:solidFill>
              </a:defRPr>
            </a:lvl4pPr>
            <a:lvl5pPr marL="2286000" lvl="4" indent="-228600" algn="l">
              <a:spcBef>
                <a:spcPts val="1280"/>
              </a:spcBef>
              <a:spcAft>
                <a:spcPts val="0"/>
              </a:spcAft>
              <a:buClr>
                <a:srgbClr val="888888"/>
              </a:buClr>
              <a:buSzPts val="6400"/>
              <a:buNone/>
              <a:defRPr sz="6400">
                <a:solidFill>
                  <a:srgbClr val="888888"/>
                </a:solidFill>
              </a:defRPr>
            </a:lvl5pPr>
            <a:lvl6pPr marL="2743200" lvl="5" indent="-228600" algn="l">
              <a:spcBef>
                <a:spcPts val="1280"/>
              </a:spcBef>
              <a:spcAft>
                <a:spcPts val="0"/>
              </a:spcAft>
              <a:buClr>
                <a:srgbClr val="888888"/>
              </a:buClr>
              <a:buSzPts val="6400"/>
              <a:buNone/>
              <a:defRPr sz="6400">
                <a:solidFill>
                  <a:srgbClr val="888888"/>
                </a:solidFill>
              </a:defRPr>
            </a:lvl6pPr>
            <a:lvl7pPr marL="3200400" lvl="6" indent="-228600" algn="l">
              <a:spcBef>
                <a:spcPts val="1280"/>
              </a:spcBef>
              <a:spcAft>
                <a:spcPts val="0"/>
              </a:spcAft>
              <a:buClr>
                <a:srgbClr val="888888"/>
              </a:buClr>
              <a:buSzPts val="6400"/>
              <a:buNone/>
              <a:defRPr sz="6400">
                <a:solidFill>
                  <a:srgbClr val="888888"/>
                </a:solidFill>
              </a:defRPr>
            </a:lvl7pPr>
            <a:lvl8pPr marL="3657600" lvl="7" indent="-228600" algn="l">
              <a:spcBef>
                <a:spcPts val="1280"/>
              </a:spcBef>
              <a:spcAft>
                <a:spcPts val="0"/>
              </a:spcAft>
              <a:buClr>
                <a:srgbClr val="888888"/>
              </a:buClr>
              <a:buSzPts val="6400"/>
              <a:buNone/>
              <a:defRPr sz="6400">
                <a:solidFill>
                  <a:srgbClr val="888888"/>
                </a:solidFill>
              </a:defRPr>
            </a:lvl8pPr>
            <a:lvl9pPr marL="4114800" lvl="8" indent="-228600" algn="l">
              <a:spcBef>
                <a:spcPts val="1280"/>
              </a:spcBef>
              <a:spcAft>
                <a:spcPts val="0"/>
              </a:spcAft>
              <a:buClr>
                <a:srgbClr val="888888"/>
              </a:buClr>
              <a:buSzPts val="6400"/>
              <a:buNone/>
              <a:defRPr sz="6400">
                <a:solidFill>
                  <a:srgbClr val="888888"/>
                </a:solidFill>
              </a:defRPr>
            </a:lvl9pPr>
          </a:lstStyle>
          <a:p>
            <a:endParaRPr/>
          </a:p>
        </p:txBody>
      </p:sp>
      <p:sp>
        <p:nvSpPr>
          <p:cNvPr id="69" name="Google Shape;69;p10"/>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ol i objectes"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1514475" y="9986962"/>
            <a:ext cx="27247850" cy="28247975"/>
          </a:xfrm>
          <a:prstGeom prst="rect">
            <a:avLst/>
          </a:prstGeom>
          <a:noFill/>
          <a:ln>
            <a:noFill/>
          </a:ln>
        </p:spPr>
        <p:txBody>
          <a:bodyPr spcFirstLastPara="1" wrap="square" lIns="417300" tIns="208650" rIns="417300" bIns="2086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marR="0" lvl="0"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1514475" y="9986962"/>
            <a:ext cx="27247850" cy="28247975"/>
          </a:xfrm>
          <a:prstGeom prst="rect">
            <a:avLst/>
          </a:prstGeom>
          <a:noFill/>
          <a:ln>
            <a:noFill/>
          </a:ln>
        </p:spPr>
        <p:txBody>
          <a:bodyPr spcFirstLastPara="1" wrap="square" lIns="417300" tIns="208650" rIns="417300" bIns="208650" anchor="t" anchorCtr="0"/>
          <a:lstStyle>
            <a:lvl1pPr marL="457200" marR="0" lvl="0" indent="-1155700" algn="l" rtl="0">
              <a:spcBef>
                <a:spcPts val="2920"/>
              </a:spcBef>
              <a:spcAft>
                <a:spcPts val="0"/>
              </a:spcAft>
              <a:buClr>
                <a:schemeClr val="dk1"/>
              </a:buClr>
              <a:buSzPts val="14600"/>
              <a:buFont typeface="Arial"/>
              <a:buChar char="•"/>
              <a:defRPr sz="14600" b="0" i="0" u="none" strike="noStrike" cap="none">
                <a:solidFill>
                  <a:schemeClr val="dk1"/>
                </a:solidFill>
                <a:latin typeface="Calibri"/>
                <a:ea typeface="Calibri"/>
                <a:cs typeface="Calibri"/>
                <a:sym typeface="Calibri"/>
              </a:defRPr>
            </a:lvl1pPr>
            <a:lvl2pPr marL="914400" marR="0" lvl="1" indent="-1041400" algn="l" rtl="0">
              <a:spcBef>
                <a:spcPts val="2560"/>
              </a:spcBef>
              <a:spcAft>
                <a:spcPts val="0"/>
              </a:spcAft>
              <a:buClr>
                <a:schemeClr val="dk1"/>
              </a:buClr>
              <a:buSzPts val="12800"/>
              <a:buFont typeface="Arial"/>
              <a:buChar char="–"/>
              <a:defRPr sz="12800" b="0" i="0" u="none" strike="noStrike" cap="none">
                <a:solidFill>
                  <a:schemeClr val="dk1"/>
                </a:solidFill>
                <a:latin typeface="Calibri"/>
                <a:ea typeface="Calibri"/>
                <a:cs typeface="Calibri"/>
                <a:sym typeface="Calibri"/>
              </a:defRPr>
            </a:lvl2pPr>
            <a:lvl3pPr marL="1371600" marR="0" lvl="2"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3pPr>
            <a:lvl4pPr marL="1828800" marR="0" lvl="3"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4pPr>
            <a:lvl5pPr marL="2286000" marR="0" lvl="4"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5pPr>
            <a:lvl6pPr marL="2743200" marR="0" lvl="5"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6pPr>
            <a:lvl7pPr marL="3200400" marR="0" lvl="6"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7pPr>
            <a:lvl8pPr marL="3657600" marR="0" lvl="7"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8pPr>
            <a:lvl9pPr marL="4114800" marR="0" lvl="8"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3" name="Google Shape;13;p1"/>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4" name="Google Shape;14;p1"/>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github.com/FerrerJan/Treball-de-Recerca-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3"/>
          <p:cNvGrpSpPr/>
          <p:nvPr/>
        </p:nvGrpSpPr>
        <p:grpSpPr>
          <a:xfrm>
            <a:off x="915987" y="720158"/>
            <a:ext cx="28806776" cy="40816476"/>
            <a:chOff x="0" y="-5876481"/>
            <a:chExt cx="2147483646" cy="2147483647"/>
          </a:xfrm>
        </p:grpSpPr>
        <p:grpSp>
          <p:nvGrpSpPr>
            <p:cNvPr id="89" name="Google Shape;89;p13"/>
            <p:cNvGrpSpPr/>
            <p:nvPr/>
          </p:nvGrpSpPr>
          <p:grpSpPr>
            <a:xfrm>
              <a:off x="0" y="2102676335"/>
              <a:ext cx="2146300200" cy="44807311"/>
              <a:chOff x="0" y="0"/>
              <a:chExt cx="2147483647" cy="2147483647"/>
            </a:xfrm>
          </p:grpSpPr>
          <p:sp>
            <p:nvSpPr>
              <p:cNvPr id="90" name="Google Shape;90;p13"/>
              <p:cNvSpPr txBox="1"/>
              <p:nvPr/>
            </p:nvSpPr>
            <p:spPr>
              <a:xfrm>
                <a:off x="0" y="0"/>
                <a:ext cx="2147483647" cy="2147483647"/>
              </a:xfrm>
              <a:prstGeom prst="rect">
                <a:avLst/>
              </a:prstGeom>
              <a:solidFill>
                <a:srgbClr val="0061A0"/>
              </a:solidFill>
              <a:ln w="9525" cap="flat" cmpd="sng">
                <a:solidFill>
                  <a:srgbClr val="BE4B48"/>
                </a:solidFill>
                <a:prstDash val="solid"/>
                <a:miter lim="800000"/>
                <a:headEnd type="none" w="sm" len="sm"/>
                <a:tailEnd type="none" w="sm" len="sm"/>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rgbClr val="416A6E"/>
                  </a:solidFill>
                  <a:latin typeface="Helvetica Neue"/>
                  <a:ea typeface="Helvetica Neue"/>
                  <a:cs typeface="Helvetica Neue"/>
                  <a:sym typeface="Helvetica Neue"/>
                </a:endParaRPr>
              </a:p>
            </p:txBody>
          </p:sp>
          <p:sp>
            <p:nvSpPr>
              <p:cNvPr id="91" name="Google Shape;91;p13"/>
              <p:cNvSpPr txBox="1"/>
              <p:nvPr/>
            </p:nvSpPr>
            <p:spPr>
              <a:xfrm>
                <a:off x="20249251" y="365267597"/>
                <a:ext cx="2103432463" cy="1441023210"/>
              </a:xfrm>
              <a:prstGeom prst="rect">
                <a:avLst/>
              </a:prstGeom>
              <a:noFill/>
              <a:ln>
                <a:noFill/>
              </a:ln>
            </p:spPr>
            <p:txBody>
              <a:bodyPr spcFirstLastPara="1" wrap="square" lIns="0" tIns="0" rIns="0" bIns="0" anchor="ctr" anchorCtr="0">
                <a:noAutofit/>
              </a:bodyPr>
              <a:lstStyle/>
              <a:p>
                <a:pPr lvl="0" algn="ctr">
                  <a:buClr>
                    <a:srgbClr val="F2F2F2"/>
                  </a:buClr>
                  <a:buSzPts val="3700"/>
                </a:pPr>
                <a:r>
                  <a:rPr lang="en-US" sz="3700" b="1" i="0" u="none" dirty="0" err="1">
                    <a:solidFill>
                      <a:srgbClr val="F2F2F2"/>
                    </a:solidFill>
                    <a:latin typeface="Helvetica Neue"/>
                    <a:ea typeface="Helvetica Neue"/>
                    <a:cs typeface="Helvetica Neue"/>
                    <a:sym typeface="Helvetica Neue"/>
                  </a:rPr>
                  <a:t>Treball</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Recerca</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Batxillerat</a:t>
                </a:r>
                <a:r>
                  <a:rPr lang="en-US" sz="3700" b="1" i="0" u="none" dirty="0">
                    <a:solidFill>
                      <a:srgbClr val="F2F2F2"/>
                    </a:solidFill>
                    <a:latin typeface="Helvetica Neue"/>
                    <a:ea typeface="Helvetica Neue"/>
                    <a:cs typeface="Helvetica Neue"/>
                    <a:sym typeface="Helvetica Neue"/>
                  </a:rPr>
                  <a:t> – </a:t>
                </a:r>
                <a:r>
                  <a:rPr lang="en-US" sz="3700" b="1" dirty="0">
                    <a:solidFill>
                      <a:srgbClr val="F2F2F2"/>
                    </a:solidFill>
                    <a:latin typeface="Helvetica Neue"/>
                    <a:ea typeface="Helvetica Neue"/>
                    <a:cs typeface="Helvetica Neue"/>
                    <a:sym typeface="Helvetica Neue"/>
                  </a:rPr>
                  <a:t>CIC </a:t>
                </a:r>
                <a:r>
                  <a:rPr lang="en-US" sz="3700" b="1" dirty="0" err="1">
                    <a:solidFill>
                      <a:srgbClr val="F2F2F2"/>
                    </a:solidFill>
                    <a:latin typeface="Helvetica Neue"/>
                    <a:ea typeface="Helvetica Neue"/>
                    <a:cs typeface="Helvetica Neue"/>
                    <a:sym typeface="Helvetica Neue"/>
                  </a:rPr>
                  <a:t>Batxillerats</a:t>
                </a:r>
                <a:r>
                  <a:rPr lang="en-US" sz="3700" b="1" dirty="0">
                    <a:solidFill>
                      <a:srgbClr val="F2F2F2"/>
                    </a:solidFill>
                    <a:latin typeface="Helvetica Neue"/>
                    <a:ea typeface="Helvetica Neue"/>
                    <a:cs typeface="Helvetica Neue"/>
                    <a:sym typeface="Helvetica Neue"/>
                  </a:rPr>
                  <a:t> – </a:t>
                </a:r>
                <a:r>
                  <a:rPr lang="en-US" sz="3700" b="1" i="0" u="none" dirty="0">
                    <a:solidFill>
                      <a:srgbClr val="F2F2F2"/>
                    </a:solidFill>
                    <a:latin typeface="Helvetica Neue"/>
                    <a:ea typeface="Helvetica Neue"/>
                    <a:cs typeface="Helvetica Neue"/>
                    <a:sym typeface="Helvetica Neue"/>
                  </a:rPr>
                  <a:t>curs </a:t>
                </a:r>
                <a:r>
                  <a:rPr lang="en-US" sz="3700" b="1" dirty="0">
                    <a:solidFill>
                      <a:srgbClr val="F2F2F2"/>
                    </a:solidFill>
                    <a:latin typeface="Helvetica Neue"/>
                    <a:ea typeface="Helvetica Neue"/>
                    <a:cs typeface="Helvetica Neue"/>
                    <a:sym typeface="Helvetica Neue"/>
                  </a:rPr>
                  <a:t>2024-2025</a:t>
                </a:r>
                <a:endParaRPr dirty="0"/>
              </a:p>
            </p:txBody>
          </p:sp>
        </p:grpSp>
        <p:grpSp>
          <p:nvGrpSpPr>
            <p:cNvPr id="92" name="Google Shape;92;p13"/>
            <p:cNvGrpSpPr/>
            <p:nvPr/>
          </p:nvGrpSpPr>
          <p:grpSpPr>
            <a:xfrm>
              <a:off x="741311483" y="-5876481"/>
              <a:ext cx="1406172163" cy="256429976"/>
              <a:chOff x="0" y="-49212835"/>
              <a:chExt cx="2147483647" cy="2147483647"/>
            </a:xfrm>
          </p:grpSpPr>
          <p:sp>
            <p:nvSpPr>
              <p:cNvPr id="93" name="Google Shape;93;p13"/>
              <p:cNvSpPr txBox="1"/>
              <p:nvPr/>
            </p:nvSpPr>
            <p:spPr>
              <a:xfrm>
                <a:off x="0" y="0"/>
                <a:ext cx="2147483647" cy="2147483647"/>
              </a:xfrm>
              <a:prstGeom prst="rect">
                <a:avLst/>
              </a:prstGeom>
              <a:solidFill>
                <a:srgbClr val="0061A0"/>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4" name="Google Shape;94;p13"/>
              <p:cNvSpPr txBox="1"/>
              <p:nvPr/>
            </p:nvSpPr>
            <p:spPr>
              <a:xfrm>
                <a:off x="78314999" y="-49212835"/>
                <a:ext cx="1990853535" cy="2147483647"/>
              </a:xfrm>
              <a:prstGeom prst="rect">
                <a:avLst/>
              </a:prstGeom>
              <a:noFill/>
              <a:ln>
                <a:noFill/>
              </a:ln>
            </p:spPr>
            <p:txBody>
              <a:bodyPr spcFirstLastPara="1" wrap="square" lIns="91425" tIns="45700" rIns="91425" bIns="45700" anchor="t" anchorCtr="0">
                <a:noAutofit/>
              </a:bodyPr>
              <a:lstStyle/>
              <a:p>
                <a:pPr marL="284162" marR="0" lvl="0" indent="0" algn="ctr" rtl="0">
                  <a:lnSpc>
                    <a:spcPct val="150000"/>
                  </a:lnSpc>
                  <a:spcBef>
                    <a:spcPts val="0"/>
                  </a:spcBef>
                  <a:spcAft>
                    <a:spcPts val="0"/>
                  </a:spcAft>
                  <a:buClr>
                    <a:srgbClr val="F2F2F2"/>
                  </a:buClr>
                  <a:buSzPts val="6000"/>
                  <a:buFont typeface="Helvetica Neue"/>
                  <a:buNone/>
                </a:pPr>
                <a:r>
                  <a:rPr lang="ca-ES" sz="8000" b="1" dirty="0">
                    <a:solidFill>
                      <a:schemeClr val="bg1"/>
                    </a:solidFill>
                    <a:effectLst/>
                    <a:latin typeface="Arial" panose="020B0604020202020204" pitchFamily="34" charset="0"/>
                    <a:ea typeface="Times New Roman" panose="02020603050405020304" pitchFamily="18" charset="0"/>
                  </a:rPr>
                  <a:t>Superant l’Humà en “</a:t>
                </a:r>
                <a:r>
                  <a:rPr lang="ca-ES" sz="8000" b="1" dirty="0" err="1">
                    <a:solidFill>
                      <a:schemeClr val="bg1"/>
                    </a:solidFill>
                    <a:effectLst/>
                    <a:latin typeface="Arial" panose="020B0604020202020204" pitchFamily="34" charset="0"/>
                    <a:ea typeface="Times New Roman" panose="02020603050405020304" pitchFamily="18" charset="0"/>
                  </a:rPr>
                  <a:t>Flappy</a:t>
                </a:r>
                <a:r>
                  <a:rPr lang="ca-ES" sz="8000" b="1" dirty="0">
                    <a:solidFill>
                      <a:schemeClr val="bg1"/>
                    </a:solidFill>
                    <a:effectLst/>
                    <a:latin typeface="Arial" panose="020B0604020202020204" pitchFamily="34" charset="0"/>
                    <a:ea typeface="Times New Roman" panose="02020603050405020304" pitchFamily="18" charset="0"/>
                  </a:rPr>
                  <a:t> Bird”</a:t>
                </a:r>
                <a:endParaRPr sz="6600" b="1" dirty="0">
                  <a:solidFill>
                    <a:schemeClr val="bg1"/>
                  </a:solidFill>
                </a:endParaRPr>
              </a:p>
              <a:p>
                <a:pPr marL="284162" marR="0" lvl="0" indent="0" algn="ctr" rtl="0">
                  <a:lnSpc>
                    <a:spcPct val="150000"/>
                  </a:lnSpc>
                  <a:spcBef>
                    <a:spcPts val="0"/>
                  </a:spcBef>
                  <a:spcAft>
                    <a:spcPts val="0"/>
                  </a:spcAft>
                  <a:buClr>
                    <a:srgbClr val="F2F2F2"/>
                  </a:buClr>
                  <a:buSzPts val="4600"/>
                  <a:buFont typeface="Helvetica Neue"/>
                  <a:buNone/>
                </a:pPr>
                <a:r>
                  <a:rPr lang="ca-ES" sz="4000" b="1" dirty="0">
                    <a:solidFill>
                      <a:schemeClr val="bg1"/>
                    </a:solidFill>
                    <a:effectLst/>
                    <a:latin typeface="Arial" panose="020B0604020202020204" pitchFamily="34" charset="0"/>
                    <a:ea typeface="Aptos" panose="020B0004020202020204" pitchFamily="34" charset="0"/>
                  </a:rPr>
                  <a:t>Un Estudi sobre l’Aprenentatge Automàtic</a:t>
                </a:r>
                <a:endParaRPr sz="4400" b="1" i="0" u="none" dirty="0">
                  <a:solidFill>
                    <a:schemeClr val="bg1"/>
                  </a:solidFill>
                  <a:latin typeface="Helvetica Neue"/>
                  <a:ea typeface="Helvetica Neue"/>
                  <a:cs typeface="Helvetica Neue"/>
                  <a:sym typeface="Helvetica Neue"/>
                </a:endParaRPr>
              </a:p>
              <a:p>
                <a:pPr marL="284162" marR="0" lvl="0" indent="0" algn="ctr" rtl="0">
                  <a:lnSpc>
                    <a:spcPct val="150000"/>
                  </a:lnSpc>
                  <a:spcBef>
                    <a:spcPts val="0"/>
                  </a:spcBef>
                  <a:spcAft>
                    <a:spcPts val="0"/>
                  </a:spcAft>
                  <a:buClr>
                    <a:srgbClr val="F2F2F2"/>
                  </a:buClr>
                  <a:buSzPts val="3400"/>
                  <a:buFont typeface="Helvetica Neue"/>
                  <a:buNone/>
                </a:pPr>
                <a:r>
                  <a:rPr lang="ca-ES" sz="3400" dirty="0">
                    <a:solidFill>
                      <a:srgbClr val="F2F2F2"/>
                    </a:solidFill>
                    <a:latin typeface="Helvetica Neue"/>
                    <a:sym typeface="Helvetica Neue"/>
                  </a:rPr>
                  <a:t>Marc Pérez Fusco, Teo </a:t>
                </a:r>
                <a:r>
                  <a:rPr lang="ca-ES" sz="3400" dirty="0" err="1">
                    <a:solidFill>
                      <a:srgbClr val="F2F2F2"/>
                    </a:solidFill>
                    <a:latin typeface="Helvetica Neue"/>
                    <a:sym typeface="Helvetica Neue"/>
                  </a:rPr>
                  <a:t>Clerici</a:t>
                </a:r>
                <a:r>
                  <a:rPr lang="ca-ES" sz="3400" dirty="0">
                    <a:solidFill>
                      <a:srgbClr val="F2F2F2"/>
                    </a:solidFill>
                    <a:latin typeface="Helvetica Neue"/>
                    <a:sym typeface="Helvetica Neue"/>
                  </a:rPr>
                  <a:t> Jurado i Jan Ferrer </a:t>
                </a:r>
                <a:r>
                  <a:rPr lang="ca-ES" sz="3400" dirty="0" err="1">
                    <a:solidFill>
                      <a:srgbClr val="F2F2F2"/>
                    </a:solidFill>
                    <a:latin typeface="Helvetica Neue"/>
                    <a:sym typeface="Helvetica Neue"/>
                  </a:rPr>
                  <a:t>Paramio</a:t>
                </a:r>
                <a:endParaRPr lang="ca-ES" dirty="0"/>
              </a:p>
              <a:p>
                <a:pPr marL="284162" marR="0" lvl="0" indent="0" algn="ctr" rtl="0">
                  <a:lnSpc>
                    <a:spcPct val="150000"/>
                  </a:lnSpc>
                  <a:spcBef>
                    <a:spcPts val="0"/>
                  </a:spcBef>
                  <a:spcAft>
                    <a:spcPts val="0"/>
                  </a:spcAft>
                  <a:buClr>
                    <a:srgbClr val="F2F2F2"/>
                  </a:buClr>
                  <a:buSzPts val="3400"/>
                  <a:buFont typeface="Helvetica Neue"/>
                  <a:buNone/>
                </a:pPr>
                <a:r>
                  <a:rPr lang="es-ES" sz="3400" b="1" i="0" u="none" dirty="0" err="1">
                    <a:solidFill>
                      <a:srgbClr val="F2F2F2"/>
                    </a:solidFill>
                    <a:latin typeface="Helvetica Neue"/>
                    <a:ea typeface="Helvetica Neue"/>
                    <a:cs typeface="Helvetica Neue"/>
                    <a:sym typeface="Helvetica Neue"/>
                  </a:rPr>
                  <a:t>Institució</a:t>
                </a:r>
                <a:r>
                  <a:rPr lang="es-ES" sz="3400" b="1" i="0" u="none" dirty="0">
                    <a:solidFill>
                      <a:srgbClr val="F2F2F2"/>
                    </a:solidFill>
                    <a:latin typeface="Helvetica Neue"/>
                    <a:ea typeface="Helvetica Neue"/>
                    <a:cs typeface="Helvetica Neue"/>
                    <a:sym typeface="Helvetica Neue"/>
                  </a:rPr>
                  <a:t> Cultural del CIC, Barcelona</a:t>
                </a:r>
                <a:endParaRPr lang="es-ES" dirty="0"/>
              </a:p>
            </p:txBody>
          </p:sp>
        </p:grpSp>
      </p:grpSp>
      <p:sp>
        <p:nvSpPr>
          <p:cNvPr id="95" name="Google Shape;95;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6" name="Google Shape;96;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7" name="Google Shape;97;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8" name="Google Shape;98;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9" name="Google Shape;99;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0" name="Google Shape;100;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1" name="Google Shape;101;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2" name="Google Shape;102;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3" name="Google Shape;103;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5" name="Google Shape;105;p13"/>
          <p:cNvSpPr txBox="1"/>
          <p:nvPr/>
        </p:nvSpPr>
        <p:spPr>
          <a:xfrm>
            <a:off x="7581900" y="5881363"/>
            <a:ext cx="22124989" cy="6961987"/>
          </a:xfrm>
          <a:prstGeom prst="rect">
            <a:avLst/>
          </a:prstGeom>
          <a:noFill/>
          <a:ln w="25400" cap="flat" cmpd="sng">
            <a:solidFill>
              <a:srgbClr val="A6A6A6"/>
            </a:solidFill>
            <a:prstDash val="solid"/>
            <a:miter lim="800000"/>
            <a:headEnd type="none" w="sm" len="sm"/>
            <a:tailEnd type="none" w="sm" len="sm"/>
          </a:ln>
        </p:spPr>
        <p:txBody>
          <a:bodyPr spcFirstLastPara="1" wrap="square" lIns="180000" tIns="45700" rIns="180000" bIns="45700" anchor="ctr" anchorCtr="0">
            <a:noAutofit/>
          </a:bodyPr>
          <a:lstStyle/>
          <a:p>
            <a:pPr>
              <a:buClr>
                <a:schemeClr val="dk1"/>
              </a:buClr>
              <a:buSzPts val="4000"/>
            </a:pPr>
            <a:r>
              <a:rPr lang="ca-ES" sz="4000" b="1" i="1" dirty="0" err="1">
                <a:solidFill>
                  <a:schemeClr val="dk1"/>
                </a:solidFill>
                <a:latin typeface="Helvetica Neue"/>
              </a:rPr>
              <a:t>Abstract</a:t>
            </a:r>
            <a:endParaRPr lang="es-ES" sz="4000" b="1" i="1" dirty="0">
              <a:solidFill>
                <a:schemeClr val="dk1"/>
              </a:solidFill>
              <a:latin typeface="Helvetica Neue"/>
            </a:endParaRPr>
          </a:p>
          <a:p>
            <a:pPr algn="just">
              <a:buClr>
                <a:schemeClr val="dk1"/>
              </a:buClr>
              <a:buSzPts val="4000"/>
            </a:pPr>
            <a:r>
              <a:rPr lang="ca-ES" sz="3400" dirty="0">
                <a:solidFill>
                  <a:schemeClr val="dk1"/>
                </a:solidFill>
                <a:latin typeface="Helvetica Neue"/>
              </a:rPr>
              <a:t>En aquest treball explorem les possibilitats de la Intel·ligència Artificial (IA) per a jugar al joc </a:t>
            </a:r>
            <a:r>
              <a:rPr lang="ca-ES" sz="3400" i="1" dirty="0" err="1">
                <a:solidFill>
                  <a:schemeClr val="dk1"/>
                </a:solidFill>
                <a:latin typeface="Helvetica Neue"/>
              </a:rPr>
              <a:t>Flappy</a:t>
            </a:r>
            <a:r>
              <a:rPr lang="ca-ES" sz="3400" i="1" dirty="0">
                <a:solidFill>
                  <a:schemeClr val="dk1"/>
                </a:solidFill>
                <a:latin typeface="Helvetica Neue"/>
              </a:rPr>
              <a:t> Bird </a:t>
            </a:r>
            <a:r>
              <a:rPr lang="ca-ES" sz="3400" dirty="0">
                <a:solidFill>
                  <a:schemeClr val="dk1"/>
                </a:solidFill>
                <a:latin typeface="Helvetica Neue"/>
              </a:rPr>
              <a:t>utilitzant algoritmes avançats d'aprenentatge adaptatiu. L'ús combinat de mutacions i altres factors permet l'obtenció d'un model neuronal més eficient. El model neuronal desenvolupat en aquest treball és capaç d’aprendre i adaptar-se a les condicions del joc. En aquesta recerca es demostra com la corba de l’aprenentatge és logarítmica i depèn fortament dels diferents comportaments de la IA a partir de les variables de mutacions, inputs i població</a:t>
            </a:r>
            <a:r>
              <a:rPr lang="ca-ES" sz="3400" b="1" dirty="0">
                <a:solidFill>
                  <a:schemeClr val="dk1"/>
                </a:solidFill>
                <a:latin typeface="Helvetica Neue"/>
              </a:rPr>
              <a:t>.</a:t>
            </a:r>
          </a:p>
          <a:p>
            <a:pPr algn="just">
              <a:buClr>
                <a:schemeClr val="dk1"/>
              </a:buClr>
              <a:buSzPts val="4000"/>
            </a:pPr>
            <a:endParaRPr lang="ca-ES" sz="3400" b="1" dirty="0">
              <a:solidFill>
                <a:schemeClr val="dk1"/>
              </a:solidFill>
              <a:latin typeface="Helvetica Neue"/>
            </a:endParaRPr>
          </a:p>
          <a:p>
            <a:pPr>
              <a:buClr>
                <a:schemeClr val="dk1"/>
              </a:buClr>
              <a:buSzPts val="4000"/>
            </a:pPr>
            <a:r>
              <a:rPr lang="ca-ES" sz="4000" b="1" dirty="0">
                <a:solidFill>
                  <a:schemeClr val="dk1"/>
                </a:solidFill>
                <a:latin typeface="Helvetica Neue"/>
              </a:rPr>
              <a:t>Introducció</a:t>
            </a:r>
            <a:r>
              <a:rPr lang="ca-ES" sz="3400" b="1" dirty="0">
                <a:solidFill>
                  <a:schemeClr val="dk1"/>
                </a:solidFill>
                <a:latin typeface="Helvetica Neue"/>
              </a:rPr>
              <a:t> </a:t>
            </a:r>
          </a:p>
          <a:p>
            <a:pPr algn="just">
              <a:buClr>
                <a:schemeClr val="dk1"/>
              </a:buClr>
              <a:buSzPts val="4000"/>
            </a:pPr>
            <a:r>
              <a:rPr lang="ca-ES" sz="3400" dirty="0">
                <a:solidFill>
                  <a:schemeClr val="dk1"/>
                </a:solidFill>
                <a:latin typeface="Helvetica Neue"/>
              </a:rPr>
              <a:t>En aquest treball es desenvolupa una IA específica, APFLY-IA, integrada en un laboratori digital creat amb </a:t>
            </a:r>
            <a:r>
              <a:rPr lang="ca-ES" sz="3400" i="1" dirty="0" err="1">
                <a:solidFill>
                  <a:schemeClr val="dk1"/>
                </a:solidFill>
                <a:latin typeface="Helvetica Neue"/>
              </a:rPr>
              <a:t>Godot</a:t>
            </a:r>
            <a:r>
              <a:rPr lang="ca-ES" sz="3400" i="1" dirty="0">
                <a:solidFill>
                  <a:schemeClr val="dk1"/>
                </a:solidFill>
                <a:latin typeface="Helvetica Neue"/>
              </a:rPr>
              <a:t> </a:t>
            </a:r>
            <a:r>
              <a:rPr lang="ca-ES" sz="3400" i="1" dirty="0" err="1">
                <a:solidFill>
                  <a:schemeClr val="dk1"/>
                </a:solidFill>
                <a:latin typeface="Helvetica Neue"/>
              </a:rPr>
              <a:t>Engine</a:t>
            </a:r>
            <a:r>
              <a:rPr lang="ca-ES" sz="3400" dirty="0">
                <a:solidFill>
                  <a:schemeClr val="dk1"/>
                </a:solidFill>
                <a:latin typeface="Helvetica Neue"/>
              </a:rPr>
              <a:t>, amb un sistema de telemetria per recopilar dades de com aquesta aprèn per analitzar-les i optimitzar el funcionament de la IA.</a:t>
            </a:r>
          </a:p>
        </p:txBody>
      </p:sp>
      <p:sp>
        <p:nvSpPr>
          <p:cNvPr id="106" name="Google Shape;106;p13"/>
          <p:cNvSpPr txBox="1"/>
          <p:nvPr/>
        </p:nvSpPr>
        <p:spPr>
          <a:xfrm>
            <a:off x="1571173" y="34656761"/>
            <a:ext cx="9976804" cy="5435237"/>
          </a:xfrm>
          <a:prstGeom prst="rect">
            <a:avLst/>
          </a:prstGeom>
          <a:noFill/>
          <a:ln w="25400" cap="flat" cmpd="sng">
            <a:solidFill>
              <a:srgbClr val="A6A6A6"/>
            </a:solidFill>
            <a:prstDash val="solid"/>
            <a:miter lim="800000"/>
            <a:headEnd type="none" w="sm" len="sm"/>
            <a:tailEnd type="none" w="sm" len="sm"/>
          </a:ln>
        </p:spPr>
        <p:txBody>
          <a:bodyPr spcFirstLastPara="1" wrap="square" lIns="180000" tIns="45700" rIns="180000" bIns="45700" anchor="ctr" anchorCtr="0">
            <a:noAutofit/>
          </a:bodyPr>
          <a:lstStyle/>
          <a:p>
            <a:pPr algn="just">
              <a:lnSpc>
                <a:spcPct val="115000"/>
              </a:lnSpc>
              <a:spcAft>
                <a:spcPts val="800"/>
              </a:spcAft>
            </a:pPr>
            <a:r>
              <a:rPr lang="ca-ES" sz="4000" b="1" kern="100" dirty="0">
                <a:effectLst/>
                <a:latin typeface="Helvetica Neue" panose="020B0604020202020204" charset="0"/>
                <a:ea typeface="Aptos" panose="020B0004020202020204" pitchFamily="34" charset="0"/>
                <a:cs typeface="Arial" panose="020B0604020202020204" pitchFamily="34" charset="0"/>
              </a:rPr>
              <a:t>Part pràctica</a:t>
            </a:r>
          </a:p>
          <a:p>
            <a:pPr algn="just">
              <a:lnSpc>
                <a:spcPct val="115000"/>
              </a:lnSpc>
              <a:spcAft>
                <a:spcPts val="800"/>
              </a:spcAft>
            </a:pPr>
            <a:r>
              <a:rPr lang="ca-ES" sz="3200" kern="100" dirty="0">
                <a:effectLst/>
                <a:latin typeface="Helvetica Neue" panose="020B0604020202020204" charset="0"/>
                <a:ea typeface="Aptos" panose="020B0004020202020204" pitchFamily="34" charset="0"/>
                <a:cs typeface="Arial" panose="020B0604020202020204" pitchFamily="34" charset="0"/>
              </a:rPr>
              <a:t>Som conscients que les possibilitats de noves anàlisis i noves conclusions poden entendre’s més enllà d’aquest treball, i per això deixem a disposició de tothom, per continuar investigant, el </a:t>
            </a:r>
            <a:r>
              <a:rPr lang="ca-ES" sz="3200" kern="100" dirty="0" err="1">
                <a:effectLst/>
                <a:latin typeface="Helvetica Neue" panose="020B0604020202020204" charset="0"/>
                <a:ea typeface="Aptos" panose="020B0004020202020204" pitchFamily="34" charset="0"/>
                <a:cs typeface="Arial" panose="020B0604020202020204" pitchFamily="34" charset="0"/>
              </a:rPr>
              <a:t>repositori</a:t>
            </a:r>
            <a:r>
              <a:rPr lang="ca-ES" sz="3200" kern="100" dirty="0">
                <a:effectLst/>
                <a:latin typeface="Helvetica Neue" panose="020B0604020202020204" charset="0"/>
                <a:ea typeface="Aptos" panose="020B0004020202020204" pitchFamily="34" charset="0"/>
                <a:cs typeface="Arial" panose="020B0604020202020204" pitchFamily="34" charset="0"/>
              </a:rPr>
              <a:t> de GitHub on és laboratori digital que hem dut a terme en el marc d’aquest treball de recerca. Per accedir-hi només s’ha d’escanejar el </a:t>
            </a:r>
            <a:r>
              <a:rPr lang="ca-ES" sz="3200" b="1" kern="100" dirty="0">
                <a:effectLst/>
                <a:latin typeface="Helvetica Neue" panose="020B0604020202020204" charset="0"/>
                <a:ea typeface="Aptos" panose="020B0004020202020204" pitchFamily="34" charset="0"/>
                <a:cs typeface="Arial" panose="020B0604020202020204" pitchFamily="34" charset="0"/>
              </a:rPr>
              <a:t>codi QR </a:t>
            </a:r>
            <a:r>
              <a:rPr lang="ca-ES" sz="3200" kern="100" dirty="0">
                <a:effectLst/>
                <a:latin typeface="Helvetica Neue" panose="020B0604020202020204" charset="0"/>
                <a:ea typeface="Aptos" panose="020B0004020202020204" pitchFamily="34" charset="0"/>
                <a:cs typeface="Arial" panose="020B0604020202020204" pitchFamily="34" charset="0"/>
              </a:rPr>
              <a:t>i descarregar els arxius.</a:t>
            </a:r>
          </a:p>
        </p:txBody>
      </p:sp>
      <p:sp>
        <p:nvSpPr>
          <p:cNvPr id="107" name="Google Shape;107;p13"/>
          <p:cNvSpPr txBox="1"/>
          <p:nvPr/>
        </p:nvSpPr>
        <p:spPr>
          <a:xfrm>
            <a:off x="1571173" y="12845343"/>
            <a:ext cx="18247453" cy="6016255"/>
          </a:xfrm>
          <a:prstGeom prst="rect">
            <a:avLst/>
          </a:prstGeom>
          <a:noFill/>
          <a:ln w="25400" cap="flat" cmpd="sng">
            <a:solidFill>
              <a:srgbClr val="A6A6A6"/>
            </a:solidFill>
            <a:prstDash val="solid"/>
            <a:miter lim="800000"/>
            <a:headEnd type="none" w="sm" len="sm"/>
            <a:tailEnd type="none" w="sm" len="sm"/>
          </a:ln>
        </p:spPr>
        <p:txBody>
          <a:bodyPr spcFirstLastPara="1" wrap="square" lIns="180000" tIns="45700" rIns="180000" bIns="45700" anchor="ctr" anchorCtr="0">
            <a:noAutofit/>
          </a:bodyPr>
          <a:lstStyle/>
          <a:p>
            <a:pPr marL="0" marR="0" lvl="0" indent="0" algn="just" rtl="0">
              <a:lnSpc>
                <a:spcPct val="100000"/>
              </a:lnSpc>
              <a:spcBef>
                <a:spcPts val="0"/>
              </a:spcBef>
              <a:spcAft>
                <a:spcPts val="0"/>
              </a:spcAft>
              <a:buNone/>
            </a:pPr>
            <a:r>
              <a:rPr lang="es-ES" sz="4000" b="1" i="0" u="none" dirty="0" err="1">
                <a:solidFill>
                  <a:schemeClr val="dk1"/>
                </a:solidFill>
                <a:latin typeface="Helvetica Neue" panose="020B0604020202020204" charset="0"/>
                <a:ea typeface="Helvetica Neue"/>
                <a:cs typeface="Helvetica Neue"/>
                <a:sym typeface="Helvetica Neue"/>
              </a:rPr>
              <a:t>Metodologia</a:t>
            </a:r>
            <a:endParaRPr lang="es-ES" sz="4000" b="1" i="0" u="none" dirty="0">
              <a:solidFill>
                <a:schemeClr val="dk1"/>
              </a:solidFill>
              <a:latin typeface="Helvetica Neue" panose="020B0604020202020204" charset="0"/>
              <a:ea typeface="Helvetica Neue"/>
              <a:cs typeface="Helvetica Neue"/>
              <a:sym typeface="Helvetica Neue"/>
            </a:endParaRPr>
          </a:p>
          <a:p>
            <a:pPr marL="0" marR="0" lvl="0" indent="0" algn="just" rtl="0">
              <a:lnSpc>
                <a:spcPct val="100000"/>
              </a:lnSpc>
              <a:spcBef>
                <a:spcPts val="0"/>
              </a:spcBef>
              <a:spcAft>
                <a:spcPts val="0"/>
              </a:spcAft>
              <a:buNone/>
            </a:pPr>
            <a:r>
              <a:rPr lang="ca-ES" sz="3400" dirty="0">
                <a:effectLst/>
                <a:latin typeface="Helvetica Neue" panose="020B0604020202020204" charset="0"/>
                <a:ea typeface="Aptos" panose="020B0004020202020204" pitchFamily="34" charset="0"/>
              </a:rPr>
              <a:t>Per entrenar la xarxa neuronal utilitzem una versió d’un algorisme genètic, inspirat en la teoria Darwiniana, anomenat NEAT (</a:t>
            </a:r>
            <a:r>
              <a:rPr lang="ca-ES" sz="3400" i="1" dirty="0" err="1">
                <a:effectLst/>
                <a:latin typeface="Helvetica Neue" panose="020B0604020202020204" charset="0"/>
                <a:ea typeface="Aptos" panose="020B0004020202020204" pitchFamily="34" charset="0"/>
              </a:rPr>
              <a:t>Neuro</a:t>
            </a:r>
            <a:r>
              <a:rPr lang="ca-ES" sz="3400" i="1" dirty="0">
                <a:effectLst/>
                <a:latin typeface="Helvetica Neue" panose="020B0604020202020204" charset="0"/>
                <a:ea typeface="Aptos" panose="020B0004020202020204" pitchFamily="34" charset="0"/>
              </a:rPr>
              <a:t> </a:t>
            </a:r>
            <a:r>
              <a:rPr lang="ca-ES" sz="3400" i="1" dirty="0" err="1">
                <a:effectLst/>
                <a:latin typeface="Helvetica Neue" panose="020B0604020202020204" charset="0"/>
                <a:ea typeface="Aptos" panose="020B0004020202020204" pitchFamily="34" charset="0"/>
              </a:rPr>
              <a:t>Evolution</a:t>
            </a:r>
            <a:r>
              <a:rPr lang="ca-ES" sz="3400" i="1" dirty="0">
                <a:effectLst/>
                <a:latin typeface="Helvetica Neue" panose="020B0604020202020204" charset="0"/>
                <a:ea typeface="Aptos" panose="020B0004020202020204" pitchFamily="34" charset="0"/>
              </a:rPr>
              <a:t> of </a:t>
            </a:r>
            <a:r>
              <a:rPr lang="ca-ES" sz="3400" i="1" dirty="0" err="1">
                <a:effectLst/>
                <a:latin typeface="Helvetica Neue" panose="020B0604020202020204" charset="0"/>
                <a:ea typeface="Aptos" panose="020B0004020202020204" pitchFamily="34" charset="0"/>
              </a:rPr>
              <a:t>Augmenting</a:t>
            </a:r>
            <a:r>
              <a:rPr lang="ca-ES" sz="3400" i="1" dirty="0">
                <a:effectLst/>
                <a:latin typeface="Helvetica Neue" panose="020B0604020202020204" charset="0"/>
                <a:ea typeface="Aptos" panose="020B0004020202020204" pitchFamily="34" charset="0"/>
              </a:rPr>
              <a:t> Topologies</a:t>
            </a:r>
            <a:r>
              <a:rPr lang="ca-ES" sz="3400" dirty="0">
                <a:effectLst/>
                <a:latin typeface="Helvetica Neue" panose="020B0604020202020204" charset="0"/>
                <a:ea typeface="Aptos" panose="020B0004020202020204" pitchFamily="34" charset="0"/>
              </a:rPr>
              <a:t>).</a:t>
            </a:r>
            <a:r>
              <a:rPr lang="ca-ES" sz="3400" dirty="0">
                <a:solidFill>
                  <a:schemeClr val="dk1"/>
                </a:solidFill>
                <a:effectLst/>
                <a:latin typeface="Helvetica Neue" panose="020B0604020202020204" charset="0"/>
                <a:ea typeface="Aptos" panose="020B0004020202020204" pitchFamily="34" charset="0"/>
                <a:sym typeface="Helvetica Neue"/>
              </a:rPr>
              <a:t> A partir d’una xarxa neuronal base </a:t>
            </a:r>
            <a:r>
              <a:rPr lang="ca-ES" sz="3400" dirty="0">
                <a:solidFill>
                  <a:schemeClr val="dk1"/>
                </a:solidFill>
                <a:latin typeface="Helvetica Neue" panose="020B0604020202020204" charset="0"/>
                <a:ea typeface="Aptos" panose="020B0004020202020204" pitchFamily="34" charset="0"/>
                <a:sym typeface="Helvetica Neue"/>
              </a:rPr>
              <a:t>evoluciona fent petits canvis en les xarxes neuronals, descarten les que no funcionen fins a trobar la millor, com passa a la natura.</a:t>
            </a:r>
          </a:p>
          <a:p>
            <a:pPr marL="0" marR="0" lvl="0" indent="0" algn="just" rtl="0">
              <a:lnSpc>
                <a:spcPct val="100000"/>
              </a:lnSpc>
              <a:spcBef>
                <a:spcPts val="0"/>
              </a:spcBef>
              <a:spcAft>
                <a:spcPts val="0"/>
              </a:spcAft>
              <a:buNone/>
            </a:pPr>
            <a:endParaRPr lang="ca-ES" sz="3400" dirty="0">
              <a:solidFill>
                <a:schemeClr val="dk1"/>
              </a:solidFill>
              <a:latin typeface="Helvetica Neue" panose="020B0604020202020204" charset="0"/>
              <a:ea typeface="Aptos" panose="020B0004020202020204" pitchFamily="34" charset="0"/>
              <a:sym typeface="Helvetica Neue"/>
            </a:endParaRPr>
          </a:p>
          <a:p>
            <a:pPr marL="0" marR="0" lvl="0" indent="0" algn="just" rtl="0">
              <a:lnSpc>
                <a:spcPct val="100000"/>
              </a:lnSpc>
              <a:spcBef>
                <a:spcPts val="0"/>
              </a:spcBef>
              <a:spcAft>
                <a:spcPts val="0"/>
              </a:spcAft>
              <a:buNone/>
            </a:pPr>
            <a:r>
              <a:rPr lang="ca-ES" sz="3400" dirty="0">
                <a:solidFill>
                  <a:schemeClr val="dk1"/>
                </a:solidFill>
                <a:latin typeface="Helvetica Neue" panose="020B0604020202020204" charset="0"/>
                <a:ea typeface="Aptos" panose="020B0004020202020204" pitchFamily="34" charset="0"/>
                <a:sym typeface="Helvetica Neue"/>
              </a:rPr>
              <a:t>Per avaluar com de bé funciona la IA s’usa un sistema de puntuació anomenat </a:t>
            </a:r>
            <a:r>
              <a:rPr lang="ca-ES" sz="3400" i="1" dirty="0">
                <a:solidFill>
                  <a:schemeClr val="dk1"/>
                </a:solidFill>
                <a:latin typeface="Helvetica Neue" panose="020B0604020202020204" charset="0"/>
                <a:ea typeface="Aptos" panose="020B0004020202020204" pitchFamily="34" charset="0"/>
                <a:sym typeface="Helvetica Neue"/>
              </a:rPr>
              <a:t>fitness</a:t>
            </a:r>
            <a:r>
              <a:rPr lang="ca-ES" sz="3400" dirty="0">
                <a:solidFill>
                  <a:schemeClr val="dk1"/>
                </a:solidFill>
                <a:latin typeface="Helvetica Neue" panose="020B0604020202020204" charset="0"/>
                <a:ea typeface="Aptos" panose="020B0004020202020204" pitchFamily="34" charset="0"/>
                <a:sym typeface="Helvetica Neue"/>
              </a:rPr>
              <a:t> que dona una puntuació a cada xarxa neuronal segons uns criteris establerts. S’usa per saber quina de les xarxes neuronals s’apropa més a una IA que ha après a dur a terme la tasca. Quan una xarxa neuronal aconsegueix arribar a una puntuació de 160.000 punts aproximadament (150 canonades) considerem que ha après a jugar de forma perfecta.</a:t>
            </a:r>
          </a:p>
        </p:txBody>
      </p:sp>
      <p:sp>
        <p:nvSpPr>
          <p:cNvPr id="108" name="Google Shape;108;p13"/>
          <p:cNvSpPr txBox="1"/>
          <p:nvPr/>
        </p:nvSpPr>
        <p:spPr>
          <a:xfrm>
            <a:off x="12483548" y="18861598"/>
            <a:ext cx="17024901" cy="4832925"/>
          </a:xfrm>
          <a:prstGeom prst="rect">
            <a:avLst/>
          </a:prstGeom>
          <a:noFill/>
          <a:ln w="25400" cap="flat" cmpd="sng">
            <a:solidFill>
              <a:srgbClr val="A6A6A6"/>
            </a:solidFill>
            <a:prstDash val="solid"/>
            <a:miter lim="800000"/>
            <a:headEnd type="none" w="sm" len="sm"/>
            <a:tailEnd type="none" w="sm" len="sm"/>
          </a:ln>
        </p:spPr>
        <p:txBody>
          <a:bodyPr spcFirstLastPara="1" wrap="square" lIns="180000" tIns="45700" rIns="180000" bIns="45700" anchor="ctr" anchorCtr="0">
            <a:noAutofit/>
          </a:bodyPr>
          <a:lstStyle/>
          <a:p>
            <a:pPr marL="0" marR="0" lvl="0" indent="0" algn="just" rtl="0">
              <a:lnSpc>
                <a:spcPct val="100000"/>
              </a:lnSpc>
              <a:spcBef>
                <a:spcPts val="0"/>
              </a:spcBef>
              <a:spcAft>
                <a:spcPts val="0"/>
              </a:spcAft>
              <a:buNone/>
            </a:pPr>
            <a:r>
              <a:rPr lang="es-ES" sz="4000" b="1" i="0" u="none" dirty="0" err="1">
                <a:solidFill>
                  <a:schemeClr val="dk1"/>
                </a:solidFill>
                <a:latin typeface="Helvetica Neue" panose="020B0604020202020204" charset="0"/>
                <a:ea typeface="Helvetica Neue"/>
                <a:cs typeface="Helvetica Neue"/>
                <a:sym typeface="Helvetica Neue"/>
              </a:rPr>
              <a:t>L’aprenentatge</a:t>
            </a:r>
            <a:endParaRPr lang="es-ES" sz="4000" b="1" i="0" u="none" dirty="0">
              <a:solidFill>
                <a:schemeClr val="dk1"/>
              </a:solidFill>
              <a:latin typeface="Helvetica Neue" panose="020B0604020202020204" charset="0"/>
              <a:ea typeface="Helvetica Neue"/>
              <a:cs typeface="Helvetica Neue"/>
              <a:sym typeface="Helvetica Neue"/>
            </a:endParaRPr>
          </a:p>
          <a:p>
            <a:pPr marL="0" marR="0" lvl="0" indent="0" algn="just" rtl="0">
              <a:lnSpc>
                <a:spcPct val="100000"/>
              </a:lnSpc>
              <a:spcBef>
                <a:spcPts val="0"/>
              </a:spcBef>
              <a:spcAft>
                <a:spcPts val="0"/>
              </a:spcAft>
              <a:buNone/>
            </a:pPr>
            <a:r>
              <a:rPr lang="es-ES" sz="3400" b="0" i="0" u="none" dirty="0" err="1">
                <a:solidFill>
                  <a:schemeClr val="dk1"/>
                </a:solidFill>
                <a:latin typeface="Helvetica Neue" panose="020B0604020202020204" charset="0"/>
                <a:ea typeface="Helvetica Neue"/>
                <a:cs typeface="Helvetica Neue"/>
                <a:sym typeface="Helvetica Neue"/>
              </a:rPr>
              <a:t>L’estudi</a:t>
            </a:r>
            <a:r>
              <a:rPr lang="es-ES" sz="3400" b="0" i="0" u="none" dirty="0">
                <a:solidFill>
                  <a:schemeClr val="dk1"/>
                </a:solidFill>
                <a:latin typeface="Helvetica Neue" panose="020B0604020202020204" charset="0"/>
                <a:ea typeface="Helvetica Neue"/>
                <a:cs typeface="Helvetica Neue"/>
                <a:sym typeface="Helvetica Neue"/>
              </a:rPr>
              <a:t> </a:t>
            </a:r>
            <a:r>
              <a:rPr lang="es-ES" sz="3400" b="0" i="0" u="none" dirty="0" err="1">
                <a:solidFill>
                  <a:schemeClr val="dk1"/>
                </a:solidFill>
                <a:latin typeface="Helvetica Neue" panose="020B0604020202020204" charset="0"/>
                <a:ea typeface="Helvetica Neue"/>
                <a:cs typeface="Helvetica Neue"/>
                <a:sym typeface="Helvetica Neue"/>
              </a:rPr>
              <a:t>realitzat</a:t>
            </a:r>
            <a:r>
              <a:rPr lang="es-ES" sz="3400" b="0" i="0" u="none" dirty="0">
                <a:solidFill>
                  <a:schemeClr val="dk1"/>
                </a:solidFill>
                <a:latin typeface="Helvetica Neue" panose="020B0604020202020204" charset="0"/>
                <a:ea typeface="Helvetica Neue"/>
                <a:cs typeface="Helvetica Neue"/>
                <a:sym typeface="Helvetica Neue"/>
              </a:rPr>
              <a:t> </a:t>
            </a:r>
            <a:r>
              <a:rPr lang="es-ES" sz="3400" b="0" i="0" u="none" dirty="0" err="1">
                <a:solidFill>
                  <a:schemeClr val="dk1"/>
                </a:solidFill>
                <a:latin typeface="Helvetica Neue" panose="020B0604020202020204" charset="0"/>
                <a:ea typeface="Helvetica Neue"/>
                <a:cs typeface="Helvetica Neue"/>
                <a:sym typeface="Helvetica Neue"/>
              </a:rPr>
              <a:t>demostra</a:t>
            </a:r>
            <a:r>
              <a:rPr lang="es-ES" sz="3400" b="0" i="0" u="none" dirty="0">
                <a:solidFill>
                  <a:schemeClr val="dk1"/>
                </a:solidFill>
                <a:latin typeface="Helvetica Neue" panose="020B0604020202020204" charset="0"/>
                <a:ea typeface="Helvetica Neue"/>
                <a:cs typeface="Helvetica Neue"/>
                <a:sym typeface="Helvetica Neue"/>
              </a:rPr>
              <a:t> que la </a:t>
            </a:r>
            <a:r>
              <a:rPr lang="es-ES" sz="3400" b="0" i="0" u="none" dirty="0" err="1">
                <a:solidFill>
                  <a:schemeClr val="dk1"/>
                </a:solidFill>
                <a:latin typeface="Helvetica Neue" panose="020B0604020202020204" charset="0"/>
                <a:ea typeface="Helvetica Neue"/>
                <a:cs typeface="Helvetica Neue"/>
                <a:sym typeface="Helvetica Neue"/>
              </a:rPr>
              <a:t>millora</a:t>
            </a:r>
            <a:r>
              <a:rPr lang="es-ES" sz="3400" b="0" i="0" u="none" dirty="0">
                <a:solidFill>
                  <a:schemeClr val="dk1"/>
                </a:solidFill>
                <a:latin typeface="Helvetica Neue" panose="020B0604020202020204" charset="0"/>
                <a:ea typeface="Helvetica Neue"/>
                <a:cs typeface="Helvetica Neue"/>
                <a:sym typeface="Helvetica Neue"/>
              </a:rPr>
              <a:t> de la IA </a:t>
            </a:r>
            <a:r>
              <a:rPr lang="es-ES" sz="3400" b="0" i="0" u="none" dirty="0" err="1">
                <a:solidFill>
                  <a:schemeClr val="dk1"/>
                </a:solidFill>
                <a:latin typeface="Helvetica Neue" panose="020B0604020202020204" charset="0"/>
                <a:ea typeface="Helvetica Neue"/>
                <a:cs typeface="Helvetica Neue"/>
                <a:sym typeface="Helvetica Neue"/>
              </a:rPr>
              <a:t>fent</a:t>
            </a:r>
            <a:r>
              <a:rPr lang="es-ES" sz="3400" b="0" i="0" u="none" dirty="0">
                <a:solidFill>
                  <a:schemeClr val="dk1"/>
                </a:solidFill>
                <a:latin typeface="Helvetica Neue" panose="020B0604020202020204" charset="0"/>
                <a:ea typeface="Helvetica Neue"/>
                <a:cs typeface="Helvetica Neue"/>
                <a:sym typeface="Helvetica Neue"/>
              </a:rPr>
              <a:t> la tasca </a:t>
            </a:r>
            <a:r>
              <a:rPr lang="es-ES" sz="3400" b="0" i="0" u="none" dirty="0" err="1">
                <a:solidFill>
                  <a:schemeClr val="dk1"/>
                </a:solidFill>
                <a:latin typeface="Helvetica Neue" panose="020B0604020202020204" charset="0"/>
                <a:ea typeface="Helvetica Neue"/>
                <a:cs typeface="Helvetica Neue"/>
                <a:sym typeface="Helvetica Neue"/>
              </a:rPr>
              <a:t>encomanada</a:t>
            </a:r>
            <a:r>
              <a:rPr lang="es-ES" sz="3400" b="0" i="0" u="none" dirty="0">
                <a:solidFill>
                  <a:schemeClr val="dk1"/>
                </a:solidFill>
                <a:latin typeface="Helvetica Neue" panose="020B0604020202020204" charset="0"/>
                <a:ea typeface="Helvetica Neue"/>
                <a:cs typeface="Helvetica Neue"/>
                <a:sym typeface="Helvetica Neue"/>
              </a:rPr>
              <a:t> posada en un </a:t>
            </a:r>
            <a:r>
              <a:rPr lang="es-ES" sz="3400" b="0" i="0" u="none" dirty="0" err="1">
                <a:solidFill>
                  <a:schemeClr val="dk1"/>
                </a:solidFill>
                <a:latin typeface="Helvetica Neue" panose="020B0604020202020204" charset="0"/>
                <a:ea typeface="Helvetica Neue"/>
                <a:cs typeface="Helvetica Neue"/>
                <a:sym typeface="Helvetica Neue"/>
              </a:rPr>
              <a:t>gràfic</a:t>
            </a:r>
            <a:r>
              <a:rPr lang="es-ES" sz="3400" b="0" i="0" u="none" dirty="0">
                <a:solidFill>
                  <a:schemeClr val="dk1"/>
                </a:solidFill>
                <a:latin typeface="Helvetica Neue" panose="020B0604020202020204" charset="0"/>
                <a:ea typeface="Helvetica Neue"/>
                <a:cs typeface="Helvetica Neue"/>
                <a:sym typeface="Helvetica Neue"/>
              </a:rPr>
              <a:t> té una forma </a:t>
            </a:r>
            <a:r>
              <a:rPr lang="es-ES" sz="3400" b="0" i="0" u="none" dirty="0" err="1">
                <a:solidFill>
                  <a:schemeClr val="dk1"/>
                </a:solidFill>
                <a:latin typeface="Helvetica Neue" panose="020B0604020202020204" charset="0"/>
                <a:ea typeface="Helvetica Neue"/>
                <a:cs typeface="Helvetica Neue"/>
                <a:sym typeface="Helvetica Neue"/>
              </a:rPr>
              <a:t>semblant</a:t>
            </a:r>
            <a:r>
              <a:rPr lang="es-ES" sz="3400" b="0" i="0" u="none" dirty="0">
                <a:solidFill>
                  <a:schemeClr val="dk1"/>
                </a:solidFill>
                <a:latin typeface="Helvetica Neue" panose="020B0604020202020204" charset="0"/>
                <a:ea typeface="Helvetica Neue"/>
                <a:cs typeface="Helvetica Neue"/>
                <a:sym typeface="Helvetica Neue"/>
              </a:rPr>
              <a:t> a la </a:t>
            </a:r>
            <a:r>
              <a:rPr lang="es-ES" sz="3400" b="0" i="0" u="none" dirty="0" err="1">
                <a:solidFill>
                  <a:schemeClr val="dk1"/>
                </a:solidFill>
                <a:latin typeface="Helvetica Neue" panose="020B0604020202020204" charset="0"/>
                <a:ea typeface="Helvetica Neue"/>
                <a:cs typeface="Helvetica Neue"/>
                <a:sym typeface="Helvetica Neue"/>
              </a:rPr>
              <a:t>d’una</a:t>
            </a:r>
            <a:r>
              <a:rPr lang="es-ES" sz="3400" b="0" i="0" u="none" dirty="0">
                <a:solidFill>
                  <a:schemeClr val="dk1"/>
                </a:solidFill>
                <a:latin typeface="Helvetica Neue" panose="020B0604020202020204" charset="0"/>
                <a:ea typeface="Helvetica Neue"/>
                <a:cs typeface="Helvetica Neue"/>
                <a:sym typeface="Helvetica Neue"/>
              </a:rPr>
              <a:t> </a:t>
            </a:r>
            <a:r>
              <a:rPr lang="es-ES" sz="3400" b="0" i="0" u="none" dirty="0" err="1">
                <a:solidFill>
                  <a:schemeClr val="dk1"/>
                </a:solidFill>
                <a:latin typeface="Helvetica Neue" panose="020B0604020202020204" charset="0"/>
                <a:ea typeface="Helvetica Neue"/>
                <a:cs typeface="Helvetica Neue"/>
                <a:sym typeface="Helvetica Neue"/>
              </a:rPr>
              <a:t>funció</a:t>
            </a:r>
            <a:r>
              <a:rPr lang="es-ES" sz="3400" b="0" i="0" u="none" dirty="0">
                <a:solidFill>
                  <a:schemeClr val="dk1"/>
                </a:solidFill>
                <a:latin typeface="Helvetica Neue" panose="020B0604020202020204" charset="0"/>
                <a:ea typeface="Helvetica Neue"/>
                <a:cs typeface="Helvetica Neue"/>
                <a:sym typeface="Helvetica Neue"/>
              </a:rPr>
              <a:t> logarítmica. </a:t>
            </a:r>
            <a:r>
              <a:rPr lang="es-ES" sz="3400" b="0" i="0" u="none" dirty="0" err="1">
                <a:solidFill>
                  <a:schemeClr val="dk1"/>
                </a:solidFill>
                <a:latin typeface="Helvetica Neue" panose="020B0604020202020204" charset="0"/>
                <a:ea typeface="Helvetica Neue"/>
                <a:cs typeface="Helvetica Neue"/>
                <a:sym typeface="Helvetica Neue"/>
              </a:rPr>
              <a:t>Això</a:t>
            </a:r>
            <a:r>
              <a:rPr lang="es-ES" sz="3400" b="0" i="0" u="none" dirty="0">
                <a:solidFill>
                  <a:schemeClr val="dk1"/>
                </a:solidFill>
                <a:latin typeface="Helvetica Neue" panose="020B0604020202020204" charset="0"/>
                <a:ea typeface="Helvetica Neue"/>
                <a:cs typeface="Helvetica Neue"/>
                <a:sym typeface="Helvetica Neue"/>
              </a:rPr>
              <a:t> </a:t>
            </a:r>
            <a:r>
              <a:rPr lang="ca-ES" sz="3400" dirty="0">
                <a:effectLst/>
                <a:latin typeface="Helvetica Neue" panose="020B0604020202020204" charset="0"/>
                <a:ea typeface="Aptos" panose="020B0004020202020204" pitchFamily="34" charset="0"/>
                <a:cs typeface="Arial" panose="020B0604020202020204" pitchFamily="34" charset="0"/>
              </a:rPr>
              <a:t>permet predir els ràpids guanys inicials de </a:t>
            </a:r>
            <a:r>
              <a:rPr lang="ca-ES" sz="3400" i="1" dirty="0">
                <a:effectLst/>
                <a:latin typeface="Helvetica Neue" panose="020B0604020202020204" charset="0"/>
                <a:ea typeface="Aptos" panose="020B0004020202020204" pitchFamily="34" charset="0"/>
                <a:cs typeface="Arial" panose="020B0604020202020204" pitchFamily="34" charset="0"/>
              </a:rPr>
              <a:t>fitness</a:t>
            </a:r>
            <a:r>
              <a:rPr lang="ca-ES" sz="3400" dirty="0">
                <a:effectLst/>
                <a:latin typeface="Helvetica Neue" panose="020B0604020202020204" charset="0"/>
                <a:ea typeface="Aptos" panose="020B0004020202020204" pitchFamily="34" charset="0"/>
                <a:cs typeface="Arial" panose="020B0604020202020204" pitchFamily="34" charset="0"/>
              </a:rPr>
              <a:t> seguits d'un altiplà, de manera que es pot determinar quin és el millor moment per aturar l’aprenentatge o afegir nous objectius a la IA per obtenir uns millors resultats.</a:t>
            </a:r>
            <a:endParaRPr sz="3400" b="0" i="0" u="none" dirty="0">
              <a:solidFill>
                <a:schemeClr val="dk1"/>
              </a:solidFill>
              <a:latin typeface="Helvetica Neue" panose="020B0604020202020204" charset="0"/>
              <a:ea typeface="Helvetica Neue"/>
              <a:cs typeface="Helvetica Neue"/>
              <a:sym typeface="Helvetica Neue"/>
            </a:endParaRPr>
          </a:p>
        </p:txBody>
      </p:sp>
      <p:sp>
        <p:nvSpPr>
          <p:cNvPr id="109" name="Google Shape;109;p13"/>
          <p:cNvSpPr txBox="1"/>
          <p:nvPr/>
        </p:nvSpPr>
        <p:spPr>
          <a:xfrm>
            <a:off x="18228365" y="33952070"/>
            <a:ext cx="11280084" cy="6536381"/>
          </a:xfrm>
          <a:prstGeom prst="rect">
            <a:avLst/>
          </a:prstGeom>
          <a:noFill/>
          <a:ln w="25400" cap="flat" cmpd="sng">
            <a:solidFill>
              <a:srgbClr val="A6A6A6"/>
            </a:solidFill>
            <a:prstDash val="solid"/>
            <a:miter lim="800000"/>
            <a:headEnd type="none" w="sm" len="sm"/>
            <a:tailEnd type="none" w="sm" len="sm"/>
          </a:ln>
        </p:spPr>
        <p:txBody>
          <a:bodyPr spcFirstLastPara="1" wrap="square" lIns="180000" tIns="45700" rIns="180000" bIns="45700" anchor="ctr" anchorCtr="0">
            <a:noAutofit/>
          </a:bodyPr>
          <a:lstStyle/>
          <a:p>
            <a:pPr algn="just"/>
            <a:r>
              <a:rPr lang="ca-ES" sz="4000" b="1" dirty="0">
                <a:solidFill>
                  <a:schemeClr val="dk1"/>
                </a:solidFill>
                <a:latin typeface="Helvetica Neue"/>
              </a:rPr>
              <a:t>Línies de futur</a:t>
            </a:r>
          </a:p>
          <a:p>
            <a:pPr algn="just"/>
            <a:r>
              <a:rPr lang="ca-ES" sz="3400" dirty="0">
                <a:solidFill>
                  <a:schemeClr val="dk1"/>
                </a:solidFill>
                <a:latin typeface="Helvetica Neue"/>
              </a:rPr>
              <a:t>Mirant cap al futur, la recerca realitzada en aquest treball obre la porta a noves línies d'investigació que podrien ampliar aspectes que no s’ha pogut aprofundir o donar-los suficient rellevància, i oferir una continuïtat i ampliació a la recerca fins ara feta. Aspectes com augmentar la complexitat de la IA per resoldre problemes més complexos, millorar la recollida de dades i l’adaptació en forma de mòdul de la IA per poder-la exportar a qualsevol joc serien objectius que plantejarien una continuació de la recerca més extensa.</a:t>
            </a:r>
            <a:endParaRPr lang="es-ES" sz="3400" dirty="0">
              <a:solidFill>
                <a:schemeClr val="dk1"/>
              </a:solidFill>
              <a:latin typeface="Helvetica Neue"/>
            </a:endParaRPr>
          </a:p>
        </p:txBody>
      </p:sp>
      <p:sp>
        <p:nvSpPr>
          <p:cNvPr id="111" name="Google Shape;111;p13"/>
          <p:cNvSpPr txBox="1"/>
          <p:nvPr/>
        </p:nvSpPr>
        <p:spPr>
          <a:xfrm>
            <a:off x="1571173" y="23694524"/>
            <a:ext cx="16657192" cy="10257546"/>
          </a:xfrm>
          <a:prstGeom prst="rect">
            <a:avLst/>
          </a:prstGeom>
          <a:noFill/>
          <a:ln w="25400" cap="flat" cmpd="sng">
            <a:solidFill>
              <a:srgbClr val="A6A6A6"/>
            </a:solidFill>
            <a:prstDash val="solid"/>
            <a:miter lim="800000"/>
            <a:headEnd type="none" w="sm" len="sm"/>
            <a:tailEnd type="none" w="sm" len="sm"/>
          </a:ln>
        </p:spPr>
        <p:txBody>
          <a:bodyPr spcFirstLastPara="1" wrap="square" lIns="180000" tIns="45700" rIns="180000" bIns="45700" anchor="ctr" anchorCtr="0">
            <a:noAutofit/>
          </a:bodyPr>
          <a:lstStyle/>
          <a:p>
            <a:pPr algn="just">
              <a:lnSpc>
                <a:spcPct val="115000"/>
              </a:lnSpc>
              <a:spcAft>
                <a:spcPts val="800"/>
              </a:spcAft>
            </a:pPr>
            <a:r>
              <a:rPr lang="ca-ES" sz="4000" b="1" dirty="0">
                <a:solidFill>
                  <a:schemeClr val="dk1"/>
                </a:solidFill>
                <a:latin typeface="Helvetica Neue"/>
              </a:rPr>
              <a:t>Com afecten les variables a l’aprenentatge</a:t>
            </a:r>
          </a:p>
          <a:p>
            <a:pPr algn="just">
              <a:lnSpc>
                <a:spcPct val="115000"/>
              </a:lnSpc>
              <a:spcAft>
                <a:spcPts val="800"/>
              </a:spcAft>
            </a:pPr>
            <a:r>
              <a:rPr lang="ca-ES" sz="3400" dirty="0">
                <a:solidFill>
                  <a:schemeClr val="dk1"/>
                </a:solidFill>
                <a:latin typeface="Helvetica Neue"/>
              </a:rPr>
              <a:t>Les diferents combinacions d’inputs, mutacions i poblacions generen diferents comportaments en l’evolució i l’aprenentatge de la xarxa neuronal. A partir de l’estudi realitzat, podem concloure que la xarxa neuronal que aprèn més de pressa és aquella que té només la informació imprescindible per executar la tasca, aquella amb major població (nombre d’agents que aprenen a cada generació) i segons les mutacions hi ha petites diferències, la que funciona millor és aquella que modifica els valors que determinen la importància de les connexions entre neurones.</a:t>
            </a:r>
          </a:p>
          <a:p>
            <a:pPr algn="just">
              <a:lnSpc>
                <a:spcPct val="115000"/>
              </a:lnSpc>
              <a:spcAft>
                <a:spcPts val="800"/>
              </a:spcAft>
            </a:pPr>
            <a:r>
              <a:rPr lang="ca-ES" sz="3400" dirty="0">
                <a:solidFill>
                  <a:schemeClr val="dk1"/>
                </a:solidFill>
                <a:latin typeface="Helvetica Neue"/>
              </a:rPr>
              <a:t>Per exemple, en el cas del </a:t>
            </a:r>
            <a:r>
              <a:rPr lang="ca-ES" sz="3400" i="1" dirty="0" err="1">
                <a:solidFill>
                  <a:schemeClr val="dk1"/>
                </a:solidFill>
                <a:latin typeface="Helvetica Neue"/>
              </a:rPr>
              <a:t>flappy</a:t>
            </a:r>
            <a:r>
              <a:rPr lang="ca-ES" sz="3400" i="1" dirty="0">
                <a:solidFill>
                  <a:schemeClr val="dk1"/>
                </a:solidFill>
                <a:latin typeface="Helvetica Neue"/>
              </a:rPr>
              <a:t> </a:t>
            </a:r>
            <a:r>
              <a:rPr lang="ca-ES" sz="3400" i="1" dirty="0" err="1">
                <a:solidFill>
                  <a:schemeClr val="dk1"/>
                </a:solidFill>
                <a:latin typeface="Helvetica Neue"/>
              </a:rPr>
              <a:t>bird</a:t>
            </a:r>
            <a:r>
              <a:rPr lang="ca-ES" sz="3400" i="1" dirty="0">
                <a:solidFill>
                  <a:schemeClr val="dk1"/>
                </a:solidFill>
                <a:latin typeface="Helvetica Neue"/>
              </a:rPr>
              <a:t>, com </a:t>
            </a:r>
            <a:r>
              <a:rPr lang="ca-ES" sz="3400" dirty="0">
                <a:solidFill>
                  <a:schemeClr val="dk1"/>
                </a:solidFill>
                <a:latin typeface="Helvetica Neue"/>
              </a:rPr>
              <a:t>la xarxa neuronal només necessita la relació entre la posició y (vertical) del forat de l’obstacle i la posició y (vertical) de l’ocell, serà la informació que donarem. En el següent gràfic (fitness-generació) és mostra com millora la IA amb aquests inputs donats com dues dades diferents, per separat, i aquests inputs donats com una divisió entre la posició y de l’ocell i la posició y del forat de l’obstacle; la població serà de 5 agents </a:t>
            </a:r>
            <a:r>
              <a:rPr lang="ca-ES" sz="3400">
                <a:solidFill>
                  <a:schemeClr val="dk1"/>
                </a:solidFill>
                <a:latin typeface="Helvetica Neue"/>
              </a:rPr>
              <a:t>per generació, </a:t>
            </a:r>
            <a:r>
              <a:rPr lang="ca-ES" sz="3400" dirty="0">
                <a:solidFill>
                  <a:schemeClr val="dk1"/>
                </a:solidFill>
                <a:latin typeface="Helvetica Neue"/>
              </a:rPr>
              <a:t>per poder veure la diferència de velocitats entre les dues maneres de donar les dades i la mutació que utilitzarem serà la millor, mencionada anteriorment.</a:t>
            </a:r>
            <a:endParaRPr sz="3400" b="0" i="0" u="none" dirty="0">
              <a:solidFill>
                <a:schemeClr val="dk1"/>
              </a:solidFill>
              <a:latin typeface="Helvetica Neue"/>
              <a:ea typeface="Helvetica Neue"/>
              <a:cs typeface="Helvetica Neue"/>
              <a:sym typeface="Helvetica Neue"/>
            </a:endParaRPr>
          </a:p>
        </p:txBody>
      </p:sp>
      <p:pic>
        <p:nvPicPr>
          <p:cNvPr id="3" name="Imat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2" y="518755"/>
            <a:ext cx="8870936" cy="4828738"/>
          </a:xfrm>
          <a:prstGeom prst="rect">
            <a:avLst/>
          </a:prstGeom>
        </p:spPr>
      </p:pic>
      <p:pic>
        <p:nvPicPr>
          <p:cNvPr id="1026" name="Picture 2" descr="Evolution Png">
            <a:extLst>
              <a:ext uri="{FF2B5EF4-FFF2-40B4-BE49-F238E27FC236}">
                <a16:creationId xmlns:a16="http://schemas.microsoft.com/office/drawing/2014/main" id="{D84FDA09-60D7-F526-3400-6B9E34D46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6151" y="14084781"/>
            <a:ext cx="9422298" cy="3229655"/>
          </a:xfrm>
          <a:prstGeom prst="rect">
            <a:avLst/>
          </a:prstGeom>
          <a:noFill/>
          <a:extLst>
            <a:ext uri="{909E8E84-426E-40DD-AFC4-6F175D3DCCD1}">
              <a14:hiddenFill xmlns:a14="http://schemas.microsoft.com/office/drawing/2010/main">
                <a:solidFill>
                  <a:srgbClr val="FFFFFF"/>
                </a:solidFill>
              </a14:hiddenFill>
            </a:ext>
          </a:extLst>
        </p:spPr>
      </p:pic>
      <p:pic>
        <p:nvPicPr>
          <p:cNvPr id="2" name="Imatge 1" descr="Imatge que conté captura de pantalla, dibuixos, il·lustració, disseny&#10;&#10;Descripció generada automàticament">
            <a:extLst>
              <a:ext uri="{FF2B5EF4-FFF2-40B4-BE49-F238E27FC236}">
                <a16:creationId xmlns:a16="http://schemas.microsoft.com/office/drawing/2014/main" id="{60638D48-6CF4-9A89-1EA6-27A5719661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4853" y="5522616"/>
            <a:ext cx="5053116" cy="6961987"/>
          </a:xfrm>
          <a:prstGeom prst="rect">
            <a:avLst/>
          </a:prstGeom>
        </p:spPr>
      </p:pic>
      <p:pic>
        <p:nvPicPr>
          <p:cNvPr id="11" name="Imagen 10" descr="Interfaz de usuario gráfica, Aplicación, Correo electrónico&#10;&#10;Descripción generada automáticamente">
            <a:extLst>
              <a:ext uri="{FF2B5EF4-FFF2-40B4-BE49-F238E27FC236}">
                <a16:creationId xmlns:a16="http://schemas.microsoft.com/office/drawing/2014/main" id="{7F9501FC-8AAB-D2EF-9F7E-ED08545637B6}"/>
              </a:ext>
            </a:extLst>
          </p:cNvPr>
          <p:cNvPicPr>
            <a:picLocks noChangeAspect="1"/>
          </p:cNvPicPr>
          <p:nvPr/>
        </p:nvPicPr>
        <p:blipFill>
          <a:blip r:embed="rId6"/>
          <a:stretch>
            <a:fillRect/>
          </a:stretch>
        </p:blipFill>
        <p:spPr>
          <a:xfrm>
            <a:off x="1571173" y="19387906"/>
            <a:ext cx="10436087" cy="3780308"/>
          </a:xfrm>
          <a:prstGeom prst="rect">
            <a:avLst/>
          </a:prstGeom>
        </p:spPr>
      </p:pic>
      <p:pic>
        <p:nvPicPr>
          <p:cNvPr id="13" name="Imagen 12" descr="Gráfico, Gráfico de líneas&#10;&#10;Descripción generada automáticamente">
            <a:extLst>
              <a:ext uri="{FF2B5EF4-FFF2-40B4-BE49-F238E27FC236}">
                <a16:creationId xmlns:a16="http://schemas.microsoft.com/office/drawing/2014/main" id="{D1483869-3C2B-E856-38A2-68AF0A7D51AF}"/>
              </a:ext>
            </a:extLst>
          </p:cNvPr>
          <p:cNvPicPr>
            <a:picLocks noChangeAspect="1"/>
          </p:cNvPicPr>
          <p:nvPr/>
        </p:nvPicPr>
        <p:blipFill>
          <a:blip r:embed="rId7"/>
          <a:stretch>
            <a:fillRect/>
          </a:stretch>
        </p:blipFill>
        <p:spPr>
          <a:xfrm>
            <a:off x="18596194" y="24952337"/>
            <a:ext cx="10912255" cy="7736706"/>
          </a:xfrm>
          <a:prstGeom prst="rect">
            <a:avLst/>
          </a:prstGeom>
        </p:spPr>
      </p:pic>
      <p:pic>
        <p:nvPicPr>
          <p:cNvPr id="25" name="Imagen 24" descr="Código QR&#10;&#10;Descripción generada automáticamente">
            <a:extLst>
              <a:ext uri="{FF2B5EF4-FFF2-40B4-BE49-F238E27FC236}">
                <a16:creationId xmlns:a16="http://schemas.microsoft.com/office/drawing/2014/main" id="{55DD1B47-8E5F-C5BB-52F8-7A5DECEA0F45}"/>
              </a:ext>
            </a:extLst>
          </p:cNvPr>
          <p:cNvPicPr>
            <a:picLocks noChangeAspect="1"/>
          </p:cNvPicPr>
          <p:nvPr/>
        </p:nvPicPr>
        <p:blipFill>
          <a:blip r:embed="rId8"/>
          <a:stretch>
            <a:fillRect/>
          </a:stretch>
        </p:blipFill>
        <p:spPr>
          <a:xfrm>
            <a:off x="12390841" y="34766605"/>
            <a:ext cx="4994660" cy="4928940"/>
          </a:xfrm>
          <a:prstGeom prst="rect">
            <a:avLst/>
          </a:prstGeom>
        </p:spPr>
      </p:pic>
      <p:sp>
        <p:nvSpPr>
          <p:cNvPr id="5" name="CuadroTexto 4">
            <a:extLst>
              <a:ext uri="{FF2B5EF4-FFF2-40B4-BE49-F238E27FC236}">
                <a16:creationId xmlns:a16="http://schemas.microsoft.com/office/drawing/2014/main" id="{A1256F77-BC53-4C4F-F6F0-2A561E203CA4}"/>
              </a:ext>
            </a:extLst>
          </p:cNvPr>
          <p:cNvSpPr txBox="1"/>
          <p:nvPr/>
        </p:nvSpPr>
        <p:spPr>
          <a:xfrm>
            <a:off x="12390841" y="39696006"/>
            <a:ext cx="15135726" cy="307777"/>
          </a:xfrm>
          <a:prstGeom prst="rect">
            <a:avLst/>
          </a:prstGeom>
          <a:noFill/>
        </p:spPr>
        <p:txBody>
          <a:bodyPr wrap="square">
            <a:spAutoFit/>
          </a:bodyPr>
          <a:lstStyle/>
          <a:p>
            <a:r>
              <a:rPr lang="es-ES" dirty="0">
                <a:hlinkClick r:id="rId9"/>
              </a:rPr>
              <a:t>https://github.com/FerrerJan/Treball-de-Recerca-IA</a:t>
            </a:r>
            <a:r>
              <a:rPr lang="es-ES" dirty="0"/>
              <a:t> </a:t>
            </a:r>
          </a:p>
        </p:txBody>
      </p:sp>
    </p:spTree>
  </p:cSld>
  <p:clrMapOvr>
    <a:masterClrMapping/>
  </p:clrMapOvr>
</p:sld>
</file>

<file path=ppt/theme/theme1.xml><?xml version="1.0" encoding="utf-8"?>
<a:theme xmlns:a="http://schemas.openxmlformats.org/drawingml/2006/main" name="Tema de l'Office">
  <a:themeElements>
    <a:clrScheme name="Oficin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B3E2FAD0CC87409CBAEC3E29F4FF19" ma:contentTypeVersion="2" ma:contentTypeDescription="Crea un document nou" ma:contentTypeScope="" ma:versionID="948e3e76edda3fbce65e664830aa899d">
  <xsd:schema xmlns:xsd="http://www.w3.org/2001/XMLSchema" xmlns:xs="http://www.w3.org/2001/XMLSchema" xmlns:p="http://schemas.microsoft.com/office/2006/metadata/properties" xmlns:ns2="e551ada3-dc07-4edc-a1ab-4b06fc86669f" targetNamespace="http://schemas.microsoft.com/office/2006/metadata/properties" ma:root="true" ma:fieldsID="510b4b49661bb8cbc7006eaa45553a92" ns2:_="">
    <xsd:import namespace="e551ada3-dc07-4edc-a1ab-4b06fc8666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1ada3-dc07-4edc-a1ab-4b06fc8666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us de contingut"/>
        <xsd:element ref="dc:title" minOccurs="0" maxOccurs="1" ma:index="4" ma:displayName="Títo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4816C7-7AF8-4B5D-B333-BF06B80648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51ada3-dc07-4edc-a1ab-4b06fc866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B2D889-6609-4D39-A17A-9C5435A96D27}">
  <ds:schemaRefs>
    <ds:schemaRef ds:uri="http://schemas.microsoft.com/sharepoint/v3/contenttype/forms"/>
  </ds:schemaRefs>
</ds:datastoreItem>
</file>

<file path=customXml/itemProps3.xml><?xml version="1.0" encoding="utf-8"?>
<ds:datastoreItem xmlns:ds="http://schemas.openxmlformats.org/officeDocument/2006/customXml" ds:itemID="{7F6B4923-89E4-41EC-A214-2CB2F0E96840}">
  <ds:schemaRefs>
    <ds:schemaRef ds:uri="http://www.w3.org/XML/1998/namespace"/>
    <ds:schemaRef ds:uri="http://schemas.microsoft.com/office/2006/metadata/properties"/>
    <ds:schemaRef ds:uri="e551ada3-dc07-4edc-a1ab-4b06fc86669f"/>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304</TotalTime>
  <Words>781</Words>
  <Application>Microsoft Office PowerPoint</Application>
  <PresentationFormat>Personalizado</PresentationFormat>
  <Paragraphs>24</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Helvetica Neue</vt:lpstr>
      <vt:lpstr>Times New Roman</vt:lpstr>
      <vt:lpstr>Tema de l'Office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Oriol Olive</dc:creator>
  <cp:lastModifiedBy>Marc Perez Fusco</cp:lastModifiedBy>
  <cp:revision>18</cp:revision>
  <dcterms:modified xsi:type="dcterms:W3CDTF">2024-11-22T22:43:50Z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0x010100A8B3E2FAD0CC87409CBAEC3E29F4FF19</vt:lpwstr>
  </property>
</Properties>
</file>