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9" r:id="rId23"/>
    <p:sldId id="281" r:id="rId24"/>
    <p:sldId id="278"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23"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10/12/2024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415057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10</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11</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12</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13</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15</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812FB-D4C0-E4CE-E0BD-8C15505485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82B82C-C1BA-0A4D-3178-3B0A7254F0A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A3F1743-1BDB-8A1D-BB04-1071C7494230}"/>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6B6B82C5-B598-8B55-2AD9-ABCA972BE4C1}"/>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295146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78658-F951-B39D-A43B-B9D09A686A7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52589C9-EB01-C8DD-29E1-F2E6DC3823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B5E36CA-409A-A963-4562-30D8FA3A0A07}"/>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6BD45AB-660A-9079-DC31-BDC00533BEA0}"/>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4086109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CAEFA-EA8C-4EEB-27B8-7642AB1DADD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F5E3E4C-1558-EE97-4461-BDB64DB3F0C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6A8599-D6C5-6A43-BA21-3A8E6BC3BE87}"/>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9E7413D-C5CB-0C48-6788-530F9840E49E}"/>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3374244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1E038-441F-AE40-0E71-58181EE9C4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1302BDD-1D62-6497-9600-02A751F738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514980-0C0B-E6F7-9966-AF18044065D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E6D927D2-7EFD-4A1E-A083-A5CA1AC92940}"/>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230037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4</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6</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7</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8</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9</a:t>
            </a:fld>
            <a:endParaRPr lang="ca-ES"/>
          </a:p>
        </p:txBody>
      </p:sp>
    </p:spTree>
    <p:extLst>
      <p:ext uri="{BB962C8B-B14F-4D97-AF65-F5344CB8AC3E}">
        <p14:creationId xmlns:p14="http://schemas.microsoft.com/office/powerpoint/2010/main" val="42066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C0C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9754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L’INTELIGENCIA ARTIFICIAL</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38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41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12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2526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1859972" y="19368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9352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29050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RECOLECCIÓ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244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51274" y="2675687"/>
            <a:ext cx="3842719"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PARTIDES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3017111"/>
            <a:ext cx="5221301" cy="584775"/>
          </a:xfrm>
          <a:prstGeom prst="rect">
            <a:avLst/>
          </a:prstGeom>
          <a:solidFill>
            <a:schemeClr val="accent4">
              <a:lumMod val="20000"/>
              <a:lumOff val="80000"/>
            </a:schemeClr>
          </a:solidFill>
          <a:ln w="57150">
            <a:solidFill>
              <a:srgbClr val="002060"/>
            </a:solidFill>
            <a:prstDash val="sysDash"/>
          </a:ln>
        </p:spPr>
        <p:txBody>
          <a:bodyPr wrap="none" rtlCol="0">
            <a:spAutoFit/>
          </a:bodyPr>
          <a:lstStyle/>
          <a:p>
            <a:pPr marL="0" algn="l" rtl="0" eaLnBrk="1" latinLnBrk="0" hangingPunct="1"/>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&lt;4500000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306708" y="3352796"/>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1073175"/>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348874" y="4614906"/>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Tree>
    <p:extLst>
      <p:ext uri="{BB962C8B-B14F-4D97-AF65-F5344CB8AC3E}">
        <p14:creationId xmlns:p14="http://schemas.microsoft.com/office/powerpoint/2010/main" val="107266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9E469D-7A80-C090-C04B-416F7AF49B2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20EFFCB2-479E-28B7-F967-6165B96B03FD}"/>
              </a:ext>
            </a:extLst>
          </p:cNvPr>
          <p:cNvSpPr txBox="1"/>
          <p:nvPr/>
        </p:nvSpPr>
        <p:spPr>
          <a:xfrm>
            <a:off x="8310049" y="2314080"/>
            <a:ext cx="3348995"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156</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GRÀFICS</a:t>
            </a:r>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844225"/>
            <a:ext cx="5221301" cy="584775"/>
          </a:xfrm>
          <a:prstGeom prst="rect">
            <a:avLst/>
          </a:prstGeom>
          <a:solidFill>
            <a:schemeClr val="accent4">
              <a:lumMod val="20000"/>
              <a:lumOff val="80000"/>
            </a:schemeClr>
          </a:solidFill>
          <a:ln w="57150">
            <a:solidFill>
              <a:srgbClr val="002060"/>
            </a:solidFill>
            <a:prstDash val="sysDash"/>
          </a:ln>
        </p:spPr>
        <p:txBody>
          <a:bodyPr wrap="none" rtlCol="0">
            <a:spAutoFit/>
          </a:bodyPr>
          <a:lstStyle/>
          <a:p>
            <a:pPr marL="0" algn="l" rtl="0" eaLnBrk="1" latinLnBrk="0" hangingPunct="1"/>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&lt;4500000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88655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90028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444202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37599" y="4234732"/>
            <a:ext cx="2777068" cy="830997"/>
          </a:xfrm>
          <a:prstGeom prst="rect">
            <a:avLst/>
          </a:prstGeom>
          <a:noFill/>
        </p:spPr>
        <p:txBody>
          <a:bodyPr wrap="square" rtlCol="0">
            <a:spAutoFit/>
          </a:bodyPr>
          <a:lstStyle/>
          <a:p>
            <a:pPr algn="ctr"/>
            <a:r>
              <a:rPr lang="es-ES" sz="2400" b="1" dirty="0"/>
              <a:t>85 </a:t>
            </a:r>
            <a:r>
              <a:rPr lang="es-ES" sz="2400" dirty="0"/>
              <a:t>GRÀFICS</a:t>
            </a:r>
            <a:r>
              <a:rPr lang="es-ES" sz="2400" b="1" dirty="0"/>
              <a:t> </a:t>
            </a:r>
            <a:r>
              <a:rPr lang="es-ES" sz="2400" b="1" u="sng" dirty="0"/>
              <a:t>ÚTILS</a:t>
            </a:r>
          </a:p>
          <a:p>
            <a:pPr algn="ctr"/>
            <a:r>
              <a:rPr lang="es-ES" sz="2400" dirty="0"/>
              <a:t>(APRENEN)</a:t>
            </a:r>
            <a:endParaRPr lang="ca-ES" sz="2400" dirty="0"/>
          </a:p>
        </p:txBody>
      </p:sp>
    </p:spTree>
    <p:extLst>
      <p:ext uri="{BB962C8B-B14F-4D97-AF65-F5344CB8AC3E}">
        <p14:creationId xmlns:p14="http://schemas.microsoft.com/office/powerpoint/2010/main" val="315093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D82EB-CE16-0BAE-8DB5-E181ED91914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BC9970-DF82-F26A-642C-FF2E11B29743}"/>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RECOLECCIÓ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EEE50E24-6937-0B88-89F3-F09319A82395}"/>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AEA8060F-3294-549A-ED21-0CC6DA39721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2FCAC84-01F0-8823-D834-E8DCBA7F5CB1}"/>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413715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312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C0CA"/>
        </a:solidFill>
        <a:effectLst/>
      </p:bgPr>
    </p:bg>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QUE ENTENEM PER 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406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3639008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047937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4E207-00AA-E8AD-77BA-983A3077A6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BBCCDB-3D3E-797E-C5B3-BD6D7E332584}"/>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4B060AC5-3FE1-306C-B375-E46940C28DE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CC006F83-48A5-5254-EC9A-C5CC4CF89A51}"/>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4" name="Imagen 3" descr="Interfaz de usuario gráfica, Aplicación&#10;&#10;Descripción generada automáticamente">
            <a:extLst>
              <a:ext uri="{FF2B5EF4-FFF2-40B4-BE49-F238E27FC236}">
                <a16:creationId xmlns:a16="http://schemas.microsoft.com/office/drawing/2014/main" id="{D80E5429-B8D9-C3CB-6A12-544950855C12}"/>
              </a:ext>
            </a:extLst>
          </p:cNvPr>
          <p:cNvPicPr>
            <a:picLocks noChangeAspect="1"/>
          </p:cNvPicPr>
          <p:nvPr/>
        </p:nvPicPr>
        <p:blipFill>
          <a:blip r:embed="rId3">
            <a:extLst>
              <a:ext uri="{28A0092B-C50C-407E-A947-70E740481C1C}">
                <a14:useLocalDpi xmlns:a14="http://schemas.microsoft.com/office/drawing/2010/main" val="0"/>
              </a:ext>
            </a:extLst>
          </a:blip>
          <a:srcRect l="3349" t="6474" b="11775"/>
          <a:stretch/>
        </p:blipFill>
        <p:spPr>
          <a:xfrm>
            <a:off x="2067811" y="1597598"/>
            <a:ext cx="8258947" cy="4447821"/>
          </a:xfrm>
          <a:prstGeom prst="rect">
            <a:avLst/>
          </a:prstGeom>
        </p:spPr>
      </p:pic>
      <p:sp>
        <p:nvSpPr>
          <p:cNvPr id="5" name="Cerrar llave 4">
            <a:extLst>
              <a:ext uri="{FF2B5EF4-FFF2-40B4-BE49-F238E27FC236}">
                <a16:creationId xmlns:a16="http://schemas.microsoft.com/office/drawing/2014/main" id="{998C5897-A261-B135-5AF8-5E54CC7E756F}"/>
              </a:ext>
            </a:extLst>
          </p:cNvPr>
          <p:cNvSpPr/>
          <p:nvPr/>
        </p:nvSpPr>
        <p:spPr>
          <a:xfrm>
            <a:off x="10326758" y="1794933"/>
            <a:ext cx="454131" cy="1828800"/>
          </a:xfrm>
          <a:prstGeom prst="rightBrace">
            <a:avLst/>
          </a:prstGeom>
          <a:ln w="381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6" name="CuadroTexto 5">
            <a:extLst>
              <a:ext uri="{FF2B5EF4-FFF2-40B4-BE49-F238E27FC236}">
                <a16:creationId xmlns:a16="http://schemas.microsoft.com/office/drawing/2014/main" id="{D3FC5297-1DD6-6B3E-662F-A13E8EC7539A}"/>
              </a:ext>
            </a:extLst>
          </p:cNvPr>
          <p:cNvSpPr txBox="1"/>
          <p:nvPr/>
        </p:nvSpPr>
        <p:spPr>
          <a:xfrm>
            <a:off x="10780889" y="2524667"/>
            <a:ext cx="702436" cy="369332"/>
          </a:xfrm>
          <a:prstGeom prst="rect">
            <a:avLst/>
          </a:prstGeom>
          <a:noFill/>
        </p:spPr>
        <p:txBody>
          <a:bodyPr wrap="none" rtlCol="0">
            <a:spAutoFit/>
          </a:bodyPr>
          <a:lstStyle/>
          <a:p>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4/85</a:t>
            </a:r>
            <a:endParaRPr lang="ca-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7142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31B57-FAD5-6AFD-F3CE-6DF1FA64E5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30A49C-4D50-91EE-F316-7E14776CF65A}"/>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46B996B8-4E90-E1EA-DDF1-DAA4FCC3835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F4E18C6A-662B-5816-53C2-37C65C55C23A}"/>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4" name="Imagen 3" descr="Interfaz de usuario gráfica, Aplicación&#10;&#10;Descripción generada automáticamente">
            <a:extLst>
              <a:ext uri="{FF2B5EF4-FFF2-40B4-BE49-F238E27FC236}">
                <a16:creationId xmlns:a16="http://schemas.microsoft.com/office/drawing/2014/main" id="{2FCF7D48-25AE-D184-0801-3A03F1079D82}"/>
              </a:ext>
            </a:extLst>
          </p:cNvPr>
          <p:cNvPicPr>
            <a:picLocks noChangeAspect="1"/>
          </p:cNvPicPr>
          <p:nvPr/>
        </p:nvPicPr>
        <p:blipFill>
          <a:blip r:embed="rId3">
            <a:extLst>
              <a:ext uri="{28A0092B-C50C-407E-A947-70E740481C1C}">
                <a14:useLocalDpi xmlns:a14="http://schemas.microsoft.com/office/drawing/2010/main" val="0"/>
              </a:ext>
            </a:extLst>
          </a:blip>
          <a:srcRect l="3349" t="6474" b="11775"/>
          <a:stretch/>
        </p:blipFill>
        <p:spPr>
          <a:xfrm>
            <a:off x="2067811" y="1597598"/>
            <a:ext cx="8258947" cy="4447821"/>
          </a:xfrm>
          <a:prstGeom prst="rect">
            <a:avLst/>
          </a:prstGeom>
        </p:spPr>
      </p:pic>
      <p:sp>
        <p:nvSpPr>
          <p:cNvPr id="5" name="Cerrar llave 4">
            <a:extLst>
              <a:ext uri="{FF2B5EF4-FFF2-40B4-BE49-F238E27FC236}">
                <a16:creationId xmlns:a16="http://schemas.microsoft.com/office/drawing/2014/main" id="{46C3B490-5C4E-474F-3914-4FE6A4CD14DE}"/>
              </a:ext>
            </a:extLst>
          </p:cNvPr>
          <p:cNvSpPr/>
          <p:nvPr/>
        </p:nvSpPr>
        <p:spPr>
          <a:xfrm>
            <a:off x="10326758" y="1794933"/>
            <a:ext cx="454131" cy="1828800"/>
          </a:xfrm>
          <a:prstGeom prst="rightBrace">
            <a:avLst/>
          </a:prstGeom>
          <a:ln w="381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6" name="CuadroTexto 5">
            <a:extLst>
              <a:ext uri="{FF2B5EF4-FFF2-40B4-BE49-F238E27FC236}">
                <a16:creationId xmlns:a16="http://schemas.microsoft.com/office/drawing/2014/main" id="{9B3DD4C2-7D60-78B0-A8A4-AD599BC4BD49}"/>
              </a:ext>
            </a:extLst>
          </p:cNvPr>
          <p:cNvSpPr txBox="1"/>
          <p:nvPr/>
        </p:nvSpPr>
        <p:spPr>
          <a:xfrm>
            <a:off x="10780889" y="2524667"/>
            <a:ext cx="702436" cy="369332"/>
          </a:xfrm>
          <a:prstGeom prst="rect">
            <a:avLst/>
          </a:prstGeom>
          <a:noFill/>
        </p:spPr>
        <p:txBody>
          <a:bodyPr wrap="none" rtlCol="0">
            <a:spAutoFit/>
          </a:bodyPr>
          <a:lstStyle/>
          <a:p>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4/85</a:t>
            </a:r>
            <a:endParaRPr lang="ca-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igno de multiplicación 2">
            <a:extLst>
              <a:ext uri="{FF2B5EF4-FFF2-40B4-BE49-F238E27FC236}">
                <a16:creationId xmlns:a16="http://schemas.microsoft.com/office/drawing/2014/main" id="{63040821-93EC-892B-4B0E-32B5A19016B9}"/>
              </a:ext>
            </a:extLst>
          </p:cNvPr>
          <p:cNvSpPr/>
          <p:nvPr/>
        </p:nvSpPr>
        <p:spPr>
          <a:xfrm>
            <a:off x="0" y="869722"/>
            <a:ext cx="12792257" cy="5903572"/>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84373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72B058-58E0-C0FF-A3C3-7CBCC58018A7}"/>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43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41B8DFE-533B-A9E1-82F5-605FC7D02581}"/>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58277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1446550"/>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85</a:t>
            </a:r>
          </a:p>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GRÀFICS ÚTILS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spTree>
    <p:extLst>
      <p:ext uri="{BB962C8B-B14F-4D97-AF65-F5344CB8AC3E}">
        <p14:creationId xmlns:p14="http://schemas.microsoft.com/office/powerpoint/2010/main" val="2241943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3AA335-E439-EF63-BB75-9B70201F84F9}"/>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Tree>
    <p:extLst>
      <p:ext uri="{BB962C8B-B14F-4D97-AF65-F5344CB8AC3E}">
        <p14:creationId xmlns:p14="http://schemas.microsoft.com/office/powerpoint/2010/main" val="382340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13965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spTree>
    <p:extLst>
      <p:ext uri="{BB962C8B-B14F-4D97-AF65-F5344CB8AC3E}">
        <p14:creationId xmlns:p14="http://schemas.microsoft.com/office/powerpoint/2010/main" val="82094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QUE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83964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50D81-0E7D-A911-ED11-88AC33DEB3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E8ECD2-4544-C404-5857-7CA100020CFD}"/>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5FF0B2C8-0F26-661C-C4D6-C931E8426936}"/>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8807B94A-A501-A346-5A51-E4AA2A8195CB}"/>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E5F73BA-198B-4CAC-B574-682F02B28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323" y="-353805"/>
            <a:ext cx="7402690" cy="7402690"/>
          </a:xfrm>
          <a:prstGeom prst="rect">
            <a:avLst/>
          </a:prstGeom>
        </p:spPr>
      </p:pic>
      <p:pic>
        <p:nvPicPr>
          <p:cNvPr id="4" name="Imagen 3" descr="Un dibujo de una persona&#10;&#10;Descripción generada automáticamente con confianza baja">
            <a:extLst>
              <a:ext uri="{FF2B5EF4-FFF2-40B4-BE49-F238E27FC236}">
                <a16:creationId xmlns:a16="http://schemas.microsoft.com/office/drawing/2014/main" id="{6A825854-D0ED-5532-C422-427E51AF1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427" y="-145112"/>
            <a:ext cx="7402690" cy="7402690"/>
          </a:xfrm>
          <a:prstGeom prst="rect">
            <a:avLst/>
          </a:prstGeom>
        </p:spPr>
      </p:pic>
    </p:spTree>
    <p:extLst>
      <p:ext uri="{BB962C8B-B14F-4D97-AF65-F5344CB8AC3E}">
        <p14:creationId xmlns:p14="http://schemas.microsoft.com/office/powerpoint/2010/main" val="116156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2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6750433"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spTree>
    <p:extLst>
      <p:ext uri="{BB962C8B-B14F-4D97-AF65-F5344CB8AC3E}">
        <p14:creationId xmlns:p14="http://schemas.microsoft.com/office/powerpoint/2010/main" val="155276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1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7254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262504" y="240549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954238" y="356300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536870" y="391198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spTree>
    <p:extLst>
      <p:ext uri="{BB962C8B-B14F-4D97-AF65-F5344CB8AC3E}">
        <p14:creationId xmlns:p14="http://schemas.microsoft.com/office/powerpoint/2010/main" val="4523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204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88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812599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649</TotalTime>
  <Words>2380</Words>
  <Application>Microsoft Office PowerPoint</Application>
  <PresentationFormat>Panorámica</PresentationFormat>
  <Paragraphs>261</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ADLaM Display</vt:lpstr>
      <vt:lpstr>Aharoni</vt:lpstr>
      <vt:lpstr>Aptos</vt:lpstr>
      <vt:lpstr>Aptos Display</vt:lpstr>
      <vt:lpstr>Arial</vt:lpstr>
      <vt:lpstr>Tema de Office</vt:lpstr>
      <vt:lpstr>L’APRENENTATGE A L’INTELIGENCIA ARTIFICIAL</vt:lpstr>
      <vt:lpstr>QUE ENTENEM PER APRENENTATGE?</vt:lpstr>
      <vt:lpstr>QUE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RECOLECCIÓ DE LES DADES</vt:lpstr>
      <vt:lpstr>RECOLECCIÓ DE LES DADES</vt:lpstr>
      <vt:lpstr>RECOLECCIÓ DE LES DADES</vt:lpstr>
      <vt:lpstr>RECOLECCIÓ DE LES DADES</vt:lpstr>
      <vt:lpstr>ANÀLISI DE LES DADES</vt:lpstr>
      <vt:lpstr>ANÀLISI DE LES DADES</vt:lpstr>
      <vt:lpstr>LOGARÍTMICA</vt:lpstr>
      <vt:lpstr>ANÀLISI DE LES DADES</vt:lpstr>
      <vt:lpstr>ANÀLISI DE LES DADES</vt:lpstr>
      <vt:lpstr>ANÀLISI DE LES DADES</vt:lpstr>
      <vt:lpstr>ANÀLISI DE LES DADES</vt:lpstr>
      <vt:lpstr>ANÀLISI DE LES DADES</vt:lpstr>
      <vt:lpstr>ANÀLISI DE LES DADES</vt:lpstr>
      <vt:lpstr>LA NOSTRA HIPÒTESI</vt:lpstr>
      <vt:lpstr>LA NOSTRA HIPÒTESI</vt:lpstr>
      <vt:lpstr>LA NOSTRA HIPÒTESI</vt:lpstr>
      <vt:lpstr>PERQUÈ LOGARÍTMIC?</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5</cp:revision>
  <dcterms:created xsi:type="dcterms:W3CDTF">2024-12-04T21:40:28Z</dcterms:created>
  <dcterms:modified xsi:type="dcterms:W3CDTF">2024-12-10T06:26:03Z</dcterms:modified>
</cp:coreProperties>
</file>