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56" r:id="rId3"/>
    <p:sldId id="262" r:id="rId4"/>
    <p:sldId id="263" r:id="rId5"/>
    <p:sldId id="265" r:id="rId6"/>
    <p:sldId id="266" r:id="rId7"/>
    <p:sldId id="268" r:id="rId8"/>
    <p:sldId id="267" r:id="rId9"/>
    <p:sldId id="264" r:id="rId10"/>
    <p:sldId id="269" r:id="rId11"/>
    <p:sldId id="270" r:id="rId12"/>
    <p:sldId id="271"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71" autoAdjust="0"/>
  </p:normalViewPr>
  <p:slideViewPr>
    <p:cSldViewPr snapToGrid="0">
      <p:cViewPr varScale="1">
        <p:scale>
          <a:sx n="154" d="100"/>
          <a:sy n="154" d="100"/>
        </p:scale>
        <p:origin x="18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6C92E-AAA0-4557-B9A1-29537D615C99}" type="datetimeFigureOut">
              <a:rPr lang="es-ES" smtClean="0"/>
              <a:t>08/12/2024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E9070-4173-46FF-8E36-7CADF13F9FE7}" type="slidenum">
              <a:rPr lang="es-ES" smtClean="0"/>
              <a:t>‹Nº›</a:t>
            </a:fld>
            <a:endParaRPr lang="es-ES"/>
          </a:p>
        </p:txBody>
      </p:sp>
    </p:spTree>
    <p:extLst>
      <p:ext uri="{BB962C8B-B14F-4D97-AF65-F5344CB8AC3E}">
        <p14:creationId xmlns:p14="http://schemas.microsoft.com/office/powerpoint/2010/main" val="4189832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1</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2</a:t>
            </a:fld>
            <a:endParaRPr lang="es-ES"/>
          </a:p>
        </p:txBody>
      </p:sp>
    </p:spTree>
    <p:extLst>
      <p:ext uri="{BB962C8B-B14F-4D97-AF65-F5344CB8AC3E}">
        <p14:creationId xmlns:p14="http://schemas.microsoft.com/office/powerpoint/2010/main" val="231222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a:p>
            <a:endParaRPr lang="ca-ES" dirty="0"/>
          </a:p>
        </p:txBody>
      </p:sp>
      <p:sp>
        <p:nvSpPr>
          <p:cNvPr id="4" name="Contenidor de número de diapositiva 3"/>
          <p:cNvSpPr>
            <a:spLocks noGrp="1"/>
          </p:cNvSpPr>
          <p:nvPr>
            <p:ph type="sldNum" sz="quarter" idx="5"/>
          </p:nvPr>
        </p:nvSpPr>
        <p:spPr/>
        <p:txBody>
          <a:bodyPr/>
          <a:lstStyle/>
          <a:p>
            <a:fld id="{F31E9070-4173-46FF-8E36-7CADF13F9FE7}" type="slidenum">
              <a:rPr lang="es-ES" smtClean="0"/>
              <a:t>3</a:t>
            </a:fld>
            <a:endParaRPr lang="es-ES"/>
          </a:p>
        </p:txBody>
      </p:sp>
    </p:spTree>
    <p:extLst>
      <p:ext uri="{BB962C8B-B14F-4D97-AF65-F5344CB8AC3E}">
        <p14:creationId xmlns:p14="http://schemas.microsoft.com/office/powerpoint/2010/main" val="13472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AA6EC-76D6-B169-A4C0-E74C85854F4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4D279C2-BCBA-9455-7CFD-1FC5425313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787E225-5AC2-8D70-B9BF-AC3DB1C6C8E6}"/>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6977C6A-6DEF-5A94-C348-4B012C7ED209}"/>
              </a:ext>
            </a:extLst>
          </p:cNvPr>
          <p:cNvSpPr>
            <a:spLocks noGrp="1"/>
          </p:cNvSpPr>
          <p:nvPr>
            <p:ph type="sldNum" sz="quarter" idx="5"/>
          </p:nvPr>
        </p:nvSpPr>
        <p:spPr/>
        <p:txBody>
          <a:bodyPr/>
          <a:lstStyle/>
          <a:p>
            <a:fld id="{F31E9070-4173-46FF-8E36-7CADF13F9FE7}" type="slidenum">
              <a:rPr lang="es-ES" smtClean="0"/>
              <a:t>9</a:t>
            </a:fld>
            <a:endParaRPr lang="es-ES"/>
          </a:p>
        </p:txBody>
      </p:sp>
    </p:spTree>
    <p:extLst>
      <p:ext uri="{BB962C8B-B14F-4D97-AF65-F5344CB8AC3E}">
        <p14:creationId xmlns:p14="http://schemas.microsoft.com/office/powerpoint/2010/main" val="423989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40AC1-BF2D-1100-78CD-13773527C1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BE8C258-B563-4E68-8611-1EABD16E0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C525C9-F168-69F8-AC4F-873F3CDF9CED}"/>
              </a:ext>
            </a:extLst>
          </p:cNvPr>
          <p:cNvSpPr>
            <a:spLocks noGrp="1"/>
          </p:cNvSpPr>
          <p:nvPr>
            <p:ph type="dt" sz="half" idx="10"/>
          </p:nvPr>
        </p:nvSpPr>
        <p:spPr/>
        <p:txBody>
          <a:bodyPr/>
          <a:lstStyle/>
          <a:p>
            <a:fld id="{5BFCB7AD-FFC1-45CB-A519-22D7131A930E}" type="datetimeFigureOut">
              <a:rPr lang="es-ES" smtClean="0"/>
              <a:t>08/12/2024</a:t>
            </a:fld>
            <a:endParaRPr lang="es-ES"/>
          </a:p>
        </p:txBody>
      </p:sp>
      <p:sp>
        <p:nvSpPr>
          <p:cNvPr id="5" name="Marcador de pie de página 4">
            <a:extLst>
              <a:ext uri="{FF2B5EF4-FFF2-40B4-BE49-F238E27FC236}">
                <a16:creationId xmlns:a16="http://schemas.microsoft.com/office/drawing/2014/main" id="{5F823D3F-F58E-B749-DE6F-449BEC0AA8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9A6F1D-0DEC-CFC2-A081-4EE3B3F2524C}"/>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267292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A2B6F-A9D6-AC55-B9E7-5A7D42B0AB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B40D77-D7F2-F3B6-9D44-5FE881E0CB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0CA8067-B5BA-3E28-70FF-1CF60EE4FD75}"/>
              </a:ext>
            </a:extLst>
          </p:cNvPr>
          <p:cNvSpPr>
            <a:spLocks noGrp="1"/>
          </p:cNvSpPr>
          <p:nvPr>
            <p:ph type="dt" sz="half" idx="10"/>
          </p:nvPr>
        </p:nvSpPr>
        <p:spPr/>
        <p:txBody>
          <a:bodyPr/>
          <a:lstStyle/>
          <a:p>
            <a:fld id="{5BFCB7AD-FFC1-45CB-A519-22D7131A930E}" type="datetimeFigureOut">
              <a:rPr lang="es-ES" smtClean="0"/>
              <a:t>08/12/2024</a:t>
            </a:fld>
            <a:endParaRPr lang="es-ES"/>
          </a:p>
        </p:txBody>
      </p:sp>
      <p:sp>
        <p:nvSpPr>
          <p:cNvPr id="5" name="Marcador de pie de página 4">
            <a:extLst>
              <a:ext uri="{FF2B5EF4-FFF2-40B4-BE49-F238E27FC236}">
                <a16:creationId xmlns:a16="http://schemas.microsoft.com/office/drawing/2014/main" id="{8B2154E1-0C51-F649-A065-DF19EE65FDD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2D1CF34-9E75-ED27-431A-46B9B62AE32C}"/>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111511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D992003-6E20-D665-8EB1-954244FDBA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52D7940-6114-4351-5F0B-3E8585C6C00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03F1E36-8572-FD60-752A-61BB82C63584}"/>
              </a:ext>
            </a:extLst>
          </p:cNvPr>
          <p:cNvSpPr>
            <a:spLocks noGrp="1"/>
          </p:cNvSpPr>
          <p:nvPr>
            <p:ph type="dt" sz="half" idx="10"/>
          </p:nvPr>
        </p:nvSpPr>
        <p:spPr/>
        <p:txBody>
          <a:bodyPr/>
          <a:lstStyle/>
          <a:p>
            <a:fld id="{5BFCB7AD-FFC1-45CB-A519-22D7131A930E}" type="datetimeFigureOut">
              <a:rPr lang="es-ES" smtClean="0"/>
              <a:t>08/12/2024</a:t>
            </a:fld>
            <a:endParaRPr lang="es-ES"/>
          </a:p>
        </p:txBody>
      </p:sp>
      <p:sp>
        <p:nvSpPr>
          <p:cNvPr id="5" name="Marcador de pie de página 4">
            <a:extLst>
              <a:ext uri="{FF2B5EF4-FFF2-40B4-BE49-F238E27FC236}">
                <a16:creationId xmlns:a16="http://schemas.microsoft.com/office/drawing/2014/main" id="{4A122DCD-078F-1BCD-BC16-8D01370CBB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AE1BC4B-3441-0D48-8189-58493B5E388C}"/>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312223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44950-AC10-1AA5-B126-FC8EB3CD4CE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788E72-E219-7C1B-A793-CB0D481FB5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CB90901-5BA4-9642-02AA-7E05F9FC77FB}"/>
              </a:ext>
            </a:extLst>
          </p:cNvPr>
          <p:cNvSpPr>
            <a:spLocks noGrp="1"/>
          </p:cNvSpPr>
          <p:nvPr>
            <p:ph type="dt" sz="half" idx="10"/>
          </p:nvPr>
        </p:nvSpPr>
        <p:spPr/>
        <p:txBody>
          <a:bodyPr/>
          <a:lstStyle/>
          <a:p>
            <a:fld id="{5BFCB7AD-FFC1-45CB-A519-22D7131A930E}" type="datetimeFigureOut">
              <a:rPr lang="es-ES" smtClean="0"/>
              <a:t>08/12/2024</a:t>
            </a:fld>
            <a:endParaRPr lang="es-ES"/>
          </a:p>
        </p:txBody>
      </p:sp>
      <p:sp>
        <p:nvSpPr>
          <p:cNvPr id="5" name="Marcador de pie de página 4">
            <a:extLst>
              <a:ext uri="{FF2B5EF4-FFF2-40B4-BE49-F238E27FC236}">
                <a16:creationId xmlns:a16="http://schemas.microsoft.com/office/drawing/2014/main" id="{A2FCAB88-038B-B262-70EF-23F6D0BAF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58E087-0E1A-5E6F-518E-6743C98993ED}"/>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156397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6AF71-9503-B51D-0BD4-0267E70449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6956EEF-293B-9F23-C712-461EC91063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4304EA-A5F6-4A22-E062-559E035D2DEB}"/>
              </a:ext>
            </a:extLst>
          </p:cNvPr>
          <p:cNvSpPr>
            <a:spLocks noGrp="1"/>
          </p:cNvSpPr>
          <p:nvPr>
            <p:ph type="dt" sz="half" idx="10"/>
          </p:nvPr>
        </p:nvSpPr>
        <p:spPr/>
        <p:txBody>
          <a:bodyPr/>
          <a:lstStyle/>
          <a:p>
            <a:fld id="{5BFCB7AD-FFC1-45CB-A519-22D7131A930E}" type="datetimeFigureOut">
              <a:rPr lang="es-ES" smtClean="0"/>
              <a:t>08/12/2024</a:t>
            </a:fld>
            <a:endParaRPr lang="es-ES"/>
          </a:p>
        </p:txBody>
      </p:sp>
      <p:sp>
        <p:nvSpPr>
          <p:cNvPr id="5" name="Marcador de pie de página 4">
            <a:extLst>
              <a:ext uri="{FF2B5EF4-FFF2-40B4-BE49-F238E27FC236}">
                <a16:creationId xmlns:a16="http://schemas.microsoft.com/office/drawing/2014/main" id="{CDBB6A5A-E8A6-4AB3-FF8D-F78CF36F45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7592A1-D4A8-2BE8-F426-63DE6865FDFC}"/>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268685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E0F8-4243-31F9-A5BF-B2B56018BF1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26F2A9B-A01C-5965-1817-DAC0EF4EDC4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5C8E488-3D2C-4852-5FF4-032CAB93C33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FA75F98-8D7D-56B4-5989-99FC6ABC9035}"/>
              </a:ext>
            </a:extLst>
          </p:cNvPr>
          <p:cNvSpPr>
            <a:spLocks noGrp="1"/>
          </p:cNvSpPr>
          <p:nvPr>
            <p:ph type="dt" sz="half" idx="10"/>
          </p:nvPr>
        </p:nvSpPr>
        <p:spPr/>
        <p:txBody>
          <a:bodyPr/>
          <a:lstStyle/>
          <a:p>
            <a:fld id="{5BFCB7AD-FFC1-45CB-A519-22D7131A930E}" type="datetimeFigureOut">
              <a:rPr lang="es-ES" smtClean="0"/>
              <a:t>08/12/2024</a:t>
            </a:fld>
            <a:endParaRPr lang="es-ES"/>
          </a:p>
        </p:txBody>
      </p:sp>
      <p:sp>
        <p:nvSpPr>
          <p:cNvPr id="6" name="Marcador de pie de página 5">
            <a:extLst>
              <a:ext uri="{FF2B5EF4-FFF2-40B4-BE49-F238E27FC236}">
                <a16:creationId xmlns:a16="http://schemas.microsoft.com/office/drawing/2014/main" id="{4D14FFE6-9C8A-0C27-77EE-360E8940D04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3E5D9A-B0E1-7D61-AC6A-F5DF043EA35E}"/>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313833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77AF8-FC60-D284-B6DE-B36E5DFB9C4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F35615-3E01-F114-44F2-DA6172777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46D3861-7B30-A81D-A105-9490A0A47D9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9452351-740F-C522-4FB9-EB9BEC2CB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31FEEDE-F414-638A-5250-8C3643F63C9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44BA793-CB35-57C6-88FE-C5F64837BAC8}"/>
              </a:ext>
            </a:extLst>
          </p:cNvPr>
          <p:cNvSpPr>
            <a:spLocks noGrp="1"/>
          </p:cNvSpPr>
          <p:nvPr>
            <p:ph type="dt" sz="half" idx="10"/>
          </p:nvPr>
        </p:nvSpPr>
        <p:spPr/>
        <p:txBody>
          <a:bodyPr/>
          <a:lstStyle/>
          <a:p>
            <a:fld id="{5BFCB7AD-FFC1-45CB-A519-22D7131A930E}" type="datetimeFigureOut">
              <a:rPr lang="es-ES" smtClean="0"/>
              <a:t>08/12/2024</a:t>
            </a:fld>
            <a:endParaRPr lang="es-ES"/>
          </a:p>
        </p:txBody>
      </p:sp>
      <p:sp>
        <p:nvSpPr>
          <p:cNvPr id="8" name="Marcador de pie de página 7">
            <a:extLst>
              <a:ext uri="{FF2B5EF4-FFF2-40B4-BE49-F238E27FC236}">
                <a16:creationId xmlns:a16="http://schemas.microsoft.com/office/drawing/2014/main" id="{97A7E299-86BC-9E97-4437-040F4744E2A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AA6390-36C8-CEE5-A62C-C6B785C19B1B}"/>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350679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F4E9D-88DA-7D65-3586-DB224CD3346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30CDB02-4673-7F9D-0380-3FAE64201392}"/>
              </a:ext>
            </a:extLst>
          </p:cNvPr>
          <p:cNvSpPr>
            <a:spLocks noGrp="1"/>
          </p:cNvSpPr>
          <p:nvPr>
            <p:ph type="dt" sz="half" idx="10"/>
          </p:nvPr>
        </p:nvSpPr>
        <p:spPr/>
        <p:txBody>
          <a:bodyPr/>
          <a:lstStyle/>
          <a:p>
            <a:fld id="{5BFCB7AD-FFC1-45CB-A519-22D7131A930E}" type="datetimeFigureOut">
              <a:rPr lang="es-ES" smtClean="0"/>
              <a:t>08/12/2024</a:t>
            </a:fld>
            <a:endParaRPr lang="es-ES"/>
          </a:p>
        </p:txBody>
      </p:sp>
      <p:sp>
        <p:nvSpPr>
          <p:cNvPr id="4" name="Marcador de pie de página 3">
            <a:extLst>
              <a:ext uri="{FF2B5EF4-FFF2-40B4-BE49-F238E27FC236}">
                <a16:creationId xmlns:a16="http://schemas.microsoft.com/office/drawing/2014/main" id="{117F86CC-E0A4-8831-CCA5-A53B60536F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2CF2F42-8523-5815-9078-769FEFF76F5B}"/>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423028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CDC7E3-B1A0-47F9-902D-DC2ACAD05D45}"/>
              </a:ext>
            </a:extLst>
          </p:cNvPr>
          <p:cNvSpPr>
            <a:spLocks noGrp="1"/>
          </p:cNvSpPr>
          <p:nvPr>
            <p:ph type="dt" sz="half" idx="10"/>
          </p:nvPr>
        </p:nvSpPr>
        <p:spPr/>
        <p:txBody>
          <a:bodyPr/>
          <a:lstStyle/>
          <a:p>
            <a:fld id="{5BFCB7AD-FFC1-45CB-A519-22D7131A930E}" type="datetimeFigureOut">
              <a:rPr lang="es-ES" smtClean="0"/>
              <a:t>08/12/2024</a:t>
            </a:fld>
            <a:endParaRPr lang="es-ES"/>
          </a:p>
        </p:txBody>
      </p:sp>
      <p:sp>
        <p:nvSpPr>
          <p:cNvPr id="3" name="Marcador de pie de página 2">
            <a:extLst>
              <a:ext uri="{FF2B5EF4-FFF2-40B4-BE49-F238E27FC236}">
                <a16:creationId xmlns:a16="http://schemas.microsoft.com/office/drawing/2014/main" id="{8ED90983-D9F3-F3D4-FE32-90AF01245B7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7853AC-CEEB-3C70-AF18-2EEAE7BFEDE7}"/>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41208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376C6-5307-814F-E349-B2FFD93C66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4E807DA-802B-70B7-B238-03E7EA707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426DE2D-E926-EED5-84E6-0DF69F435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3FC56C-6AF2-874F-3DA2-53A060BCBFD3}"/>
              </a:ext>
            </a:extLst>
          </p:cNvPr>
          <p:cNvSpPr>
            <a:spLocks noGrp="1"/>
          </p:cNvSpPr>
          <p:nvPr>
            <p:ph type="dt" sz="half" idx="10"/>
          </p:nvPr>
        </p:nvSpPr>
        <p:spPr/>
        <p:txBody>
          <a:bodyPr/>
          <a:lstStyle/>
          <a:p>
            <a:fld id="{5BFCB7AD-FFC1-45CB-A519-22D7131A930E}" type="datetimeFigureOut">
              <a:rPr lang="es-ES" smtClean="0"/>
              <a:t>08/12/2024</a:t>
            </a:fld>
            <a:endParaRPr lang="es-ES"/>
          </a:p>
        </p:txBody>
      </p:sp>
      <p:sp>
        <p:nvSpPr>
          <p:cNvPr id="6" name="Marcador de pie de página 5">
            <a:extLst>
              <a:ext uri="{FF2B5EF4-FFF2-40B4-BE49-F238E27FC236}">
                <a16:creationId xmlns:a16="http://schemas.microsoft.com/office/drawing/2014/main" id="{9192784B-1E32-7E28-48A4-0373F1530E6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74C5D26-3063-D5D4-2112-CFA945861D4D}"/>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338452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944D6-8783-A138-D6C8-EB4D404F30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611C244-F623-B079-F08B-AE08D1724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8ACE9EC-A81F-3DF0-5D12-07C8E1234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E69CB3-A110-3E22-966C-F8A250372AB8}"/>
              </a:ext>
            </a:extLst>
          </p:cNvPr>
          <p:cNvSpPr>
            <a:spLocks noGrp="1"/>
          </p:cNvSpPr>
          <p:nvPr>
            <p:ph type="dt" sz="half" idx="10"/>
          </p:nvPr>
        </p:nvSpPr>
        <p:spPr/>
        <p:txBody>
          <a:bodyPr/>
          <a:lstStyle/>
          <a:p>
            <a:fld id="{5BFCB7AD-FFC1-45CB-A519-22D7131A930E}" type="datetimeFigureOut">
              <a:rPr lang="es-ES" smtClean="0"/>
              <a:t>08/12/2024</a:t>
            </a:fld>
            <a:endParaRPr lang="es-ES"/>
          </a:p>
        </p:txBody>
      </p:sp>
      <p:sp>
        <p:nvSpPr>
          <p:cNvPr id="6" name="Marcador de pie de página 5">
            <a:extLst>
              <a:ext uri="{FF2B5EF4-FFF2-40B4-BE49-F238E27FC236}">
                <a16:creationId xmlns:a16="http://schemas.microsoft.com/office/drawing/2014/main" id="{8A47C786-2FF6-28D2-6DE3-1F3231DA97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17AB9A5-0333-3E87-42E9-9852668AA454}"/>
              </a:ext>
            </a:extLst>
          </p:cNvPr>
          <p:cNvSpPr>
            <a:spLocks noGrp="1"/>
          </p:cNvSpPr>
          <p:nvPr>
            <p:ph type="sldNum" sz="quarter" idx="12"/>
          </p:nvPr>
        </p:nvSpPr>
        <p:spPr/>
        <p:txBody>
          <a:bodyPr/>
          <a:lstStyle/>
          <a:p>
            <a:fld id="{FA161437-EA61-438E-B9B3-A19C585B0FA1}" type="slidenum">
              <a:rPr lang="es-ES" smtClean="0"/>
              <a:t>‹Nº›</a:t>
            </a:fld>
            <a:endParaRPr lang="es-ES"/>
          </a:p>
        </p:txBody>
      </p:sp>
    </p:spTree>
    <p:extLst>
      <p:ext uri="{BB962C8B-B14F-4D97-AF65-F5344CB8AC3E}">
        <p14:creationId xmlns:p14="http://schemas.microsoft.com/office/powerpoint/2010/main" val="134292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925A388-379A-2D7E-2737-FD7FD5B3B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FA7050D-3EC1-31A1-A78A-4442B508F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07CF08D-D1DF-C265-D5C8-F2EFF47A8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FCB7AD-FFC1-45CB-A519-22D7131A930E}" type="datetimeFigureOut">
              <a:rPr lang="es-ES" smtClean="0"/>
              <a:t>08/12/2024</a:t>
            </a:fld>
            <a:endParaRPr lang="es-ES"/>
          </a:p>
        </p:txBody>
      </p:sp>
      <p:sp>
        <p:nvSpPr>
          <p:cNvPr id="5" name="Marcador de pie de página 4">
            <a:extLst>
              <a:ext uri="{FF2B5EF4-FFF2-40B4-BE49-F238E27FC236}">
                <a16:creationId xmlns:a16="http://schemas.microsoft.com/office/drawing/2014/main" id="{31D1CCAE-650F-A7D0-2EA1-B4B567768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D7682642-BA1D-460B-3C2D-1C9362794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161437-EA61-438E-B9B3-A19C585B0FA1}" type="slidenum">
              <a:rPr lang="es-ES" smtClean="0"/>
              <a:t>‹Nº›</a:t>
            </a:fld>
            <a:endParaRPr lang="es-ES"/>
          </a:p>
        </p:txBody>
      </p:sp>
    </p:spTree>
    <p:extLst>
      <p:ext uri="{BB962C8B-B14F-4D97-AF65-F5344CB8AC3E}">
        <p14:creationId xmlns:p14="http://schemas.microsoft.com/office/powerpoint/2010/main" val="262318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Què és una xarxa neuronal i com funciona</a:t>
            </a:r>
          </a:p>
        </p:txBody>
      </p:sp>
      <p:pic>
        <p:nvPicPr>
          <p:cNvPr id="3" name="Imatge 1" descr="Diagrama, Esquemático">
            <a:extLst>
              <a:ext uri="{FF2B5EF4-FFF2-40B4-BE49-F238E27FC236}">
                <a16:creationId xmlns:a16="http://schemas.microsoft.com/office/drawing/2014/main" id="{D25AAD6A-5FBA-61D3-DC1F-539BACB8CD62}"/>
              </a:ext>
              <a:ext uri="{C183D7F6-B498-43B3-948B-1728B52AA6E4}">
                <adec:decorative xmlns:adec="http://schemas.microsoft.com/office/drawing/2017/decorative" val="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71215" y="640080"/>
            <a:ext cx="5620973" cy="5578816"/>
          </a:xfrm>
          <a:prstGeom prst="rect">
            <a:avLst/>
          </a:prstGeom>
        </p:spPr>
      </p:pic>
    </p:spTree>
    <p:extLst>
      <p:ext uri="{BB962C8B-B14F-4D97-AF65-F5344CB8AC3E}">
        <p14:creationId xmlns:p14="http://schemas.microsoft.com/office/powerpoint/2010/main" val="72170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ol 1">
            <a:extLst>
              <a:ext uri="{FF2B5EF4-FFF2-40B4-BE49-F238E27FC236}">
                <a16:creationId xmlns:a16="http://schemas.microsoft.com/office/drawing/2014/main" id="{E5319C96-3C7A-8A08-7981-E4D43543F884}"/>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Flappy Bird</a:t>
            </a:r>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12AA8586-866B-CEC2-8E95-555DBD2E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66" y="320040"/>
            <a:ext cx="3883715" cy="5899785"/>
          </a:xfrm>
          <a:prstGeom prst="rect">
            <a:avLst/>
          </a:prstGeom>
        </p:spPr>
      </p:pic>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46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9EF27FDC-C2D6-82E3-16F0-071A034CEE10}"/>
              </a:ext>
            </a:extLst>
          </p:cNvPr>
          <p:cNvSpPr>
            <a:spLocks noGrp="1"/>
          </p:cNvSpPr>
          <p:nvPr>
            <p:ph type="title"/>
          </p:nvPr>
        </p:nvSpPr>
        <p:spPr>
          <a:xfrm>
            <a:off x="519859" y="513421"/>
            <a:ext cx="6319838" cy="1325563"/>
          </a:xfrm>
        </p:spPr>
        <p:txBody>
          <a:bodyPr/>
          <a:lstStyle/>
          <a:p>
            <a:r>
              <a:rPr lang="es-ES" dirty="0"/>
              <a:t>Dades que es donen a la IA</a:t>
            </a:r>
            <a:endParaRPr lang="ca-ES" dirty="0"/>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27B603DC-EE1F-B907-E28D-864A3275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441" y="479107"/>
            <a:ext cx="3883715" cy="5899785"/>
          </a:xfrm>
          <a:prstGeom prst="rect">
            <a:avLst/>
          </a:prstGeom>
          <a:solidFill>
            <a:srgbClr val="FF1515">
              <a:alpha val="40000"/>
            </a:srgbClr>
          </a:solidFill>
        </p:spPr>
      </p:pic>
      <p:sp>
        <p:nvSpPr>
          <p:cNvPr id="5" name="QuadreDeText 4">
            <a:extLst>
              <a:ext uri="{FF2B5EF4-FFF2-40B4-BE49-F238E27FC236}">
                <a16:creationId xmlns:a16="http://schemas.microsoft.com/office/drawing/2014/main" id="{629E18EE-3317-4B91-ADF6-12CE3D77BB4E}"/>
              </a:ext>
            </a:extLst>
          </p:cNvPr>
          <p:cNvSpPr txBox="1"/>
          <p:nvPr/>
        </p:nvSpPr>
        <p:spPr>
          <a:xfrm>
            <a:off x="570727" y="2120253"/>
            <a:ext cx="6052274" cy="1569660"/>
          </a:xfrm>
          <a:prstGeom prst="rect">
            <a:avLst/>
          </a:prstGeom>
          <a:noFill/>
        </p:spPr>
        <p:txBody>
          <a:bodyPr wrap="square" rtlCol="0">
            <a:spAutoFit/>
          </a:bodyPr>
          <a:lstStyle/>
          <a:p>
            <a:pPr marL="285750" indent="-285750">
              <a:buFont typeface="Arial" panose="020B0604020202020204" pitchFamily="34" charset="0"/>
              <a:buChar char="•"/>
            </a:pPr>
            <a:r>
              <a:rPr lang="ca-ES" sz="2400" dirty="0">
                <a:latin typeface="Times New Roman" panose="02020603050405020304" pitchFamily="18" charset="0"/>
                <a:ea typeface="Aptos" panose="020B0004020202020204" pitchFamily="34" charset="0"/>
                <a:cs typeface="Arial" panose="020B0604020202020204" pitchFamily="34" charset="0"/>
              </a:rPr>
              <a:t>L</a:t>
            </a:r>
            <a:r>
              <a:rPr lang="ca-ES" sz="2400" dirty="0">
                <a:effectLst/>
                <a:latin typeface="Times New Roman" panose="02020603050405020304" pitchFamily="18" charset="0"/>
                <a:ea typeface="Aptos" panose="020B0004020202020204" pitchFamily="34" charset="0"/>
                <a:cs typeface="Arial" panose="020B0604020202020204" pitchFamily="34" charset="0"/>
              </a:rPr>
              <a:t>a posició Y de l’ocell </a:t>
            </a:r>
          </a:p>
          <a:p>
            <a:pPr marL="285750" indent="-285750">
              <a:buFont typeface="Arial" panose="020B0604020202020204" pitchFamily="34" charset="0"/>
              <a:buChar char="•"/>
            </a:pPr>
            <a:r>
              <a:rPr lang="ca-ES" sz="2400" dirty="0">
                <a:latin typeface="Times New Roman" panose="02020603050405020304" pitchFamily="18" charset="0"/>
                <a:ea typeface="Aptos" panose="020B0004020202020204" pitchFamily="34" charset="0"/>
                <a:cs typeface="Arial" panose="020B0604020202020204" pitchFamily="34" charset="0"/>
              </a:rPr>
              <a:t>L</a:t>
            </a:r>
            <a:r>
              <a:rPr lang="ca-ES" sz="2400" dirty="0">
                <a:effectLst/>
                <a:latin typeface="Times New Roman" panose="02020603050405020304" pitchFamily="18" charset="0"/>
                <a:ea typeface="Aptos" panose="020B0004020202020204" pitchFamily="34" charset="0"/>
                <a:cs typeface="Arial" panose="020B0604020202020204" pitchFamily="34" charset="0"/>
              </a:rPr>
              <a:t>a posició Y del centre del forat de l’obstacle</a:t>
            </a:r>
          </a:p>
          <a:p>
            <a:pPr marL="285750" indent="-285750">
              <a:buFont typeface="Arial" panose="020B0604020202020204" pitchFamily="34" charset="0"/>
              <a:buChar char="•"/>
            </a:pPr>
            <a:r>
              <a:rPr lang="ca-ES" sz="2400" dirty="0">
                <a:latin typeface="Times New Roman" panose="02020603050405020304" pitchFamily="18" charset="0"/>
                <a:ea typeface="Aptos" panose="020B0004020202020204" pitchFamily="34" charset="0"/>
                <a:cs typeface="Arial" panose="020B0604020202020204" pitchFamily="34" charset="0"/>
              </a:rPr>
              <a:t>L</a:t>
            </a:r>
            <a:r>
              <a:rPr lang="ca-ES" sz="2400" dirty="0">
                <a:effectLst/>
                <a:latin typeface="Times New Roman" panose="02020603050405020304" pitchFamily="18" charset="0"/>
                <a:ea typeface="Aptos" panose="020B0004020202020204" pitchFamily="34" charset="0"/>
                <a:cs typeface="Arial" panose="020B0604020202020204" pitchFamily="34" charset="0"/>
              </a:rPr>
              <a:t>a posició X del centre del forat de l’obstacle</a:t>
            </a:r>
          </a:p>
          <a:p>
            <a:pPr marL="285750" indent="-285750">
              <a:buFont typeface="Arial" panose="020B0604020202020204" pitchFamily="34" charset="0"/>
              <a:buChar char="•"/>
            </a:pPr>
            <a:r>
              <a:rPr lang="ca-ES" sz="2400" dirty="0">
                <a:latin typeface="Times New Roman" panose="02020603050405020304" pitchFamily="18" charset="0"/>
                <a:cs typeface="Arial" panose="020B0604020202020204" pitchFamily="34" charset="0"/>
              </a:rPr>
              <a:t>La velocitat Y de l’ocell</a:t>
            </a:r>
            <a:endParaRPr lang="ca-ES" sz="2400" dirty="0"/>
          </a:p>
        </p:txBody>
      </p:sp>
      <p:sp>
        <p:nvSpPr>
          <p:cNvPr id="7" name="Oval 6">
            <a:extLst>
              <a:ext uri="{FF2B5EF4-FFF2-40B4-BE49-F238E27FC236}">
                <a16:creationId xmlns:a16="http://schemas.microsoft.com/office/drawing/2014/main" id="{6E45D8D5-F7AC-C781-7F95-D5A32B8B21DD}"/>
              </a:ext>
            </a:extLst>
          </p:cNvPr>
          <p:cNvSpPr/>
          <p:nvPr/>
        </p:nvSpPr>
        <p:spPr>
          <a:xfrm>
            <a:off x="10533733" y="3631039"/>
            <a:ext cx="202223" cy="202223"/>
          </a:xfrm>
          <a:prstGeom prst="ellipse">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Rectangle 7">
            <a:extLst>
              <a:ext uri="{FF2B5EF4-FFF2-40B4-BE49-F238E27FC236}">
                <a16:creationId xmlns:a16="http://schemas.microsoft.com/office/drawing/2014/main" id="{AC9149DC-92BC-38C0-23A1-7A466E13A1B6}"/>
              </a:ext>
            </a:extLst>
          </p:cNvPr>
          <p:cNvSpPr/>
          <p:nvPr/>
        </p:nvSpPr>
        <p:spPr>
          <a:xfrm>
            <a:off x="10598507" y="390378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Rectangle 8">
            <a:extLst>
              <a:ext uri="{FF2B5EF4-FFF2-40B4-BE49-F238E27FC236}">
                <a16:creationId xmlns:a16="http://schemas.microsoft.com/office/drawing/2014/main" id="{5C5FD56F-BDED-1BE6-05FE-8D3F5F56F2F7}"/>
              </a:ext>
            </a:extLst>
          </p:cNvPr>
          <p:cNvSpPr/>
          <p:nvPr/>
        </p:nvSpPr>
        <p:spPr>
          <a:xfrm>
            <a:off x="10598507" y="423001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angle 9">
            <a:extLst>
              <a:ext uri="{FF2B5EF4-FFF2-40B4-BE49-F238E27FC236}">
                <a16:creationId xmlns:a16="http://schemas.microsoft.com/office/drawing/2014/main" id="{9E3EF3DD-FDE4-B1E3-E4FC-26A7CEFE512C}"/>
              </a:ext>
            </a:extLst>
          </p:cNvPr>
          <p:cNvSpPr/>
          <p:nvPr/>
        </p:nvSpPr>
        <p:spPr>
          <a:xfrm>
            <a:off x="10598507" y="455624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1" name="Rectangle 10">
            <a:extLst>
              <a:ext uri="{FF2B5EF4-FFF2-40B4-BE49-F238E27FC236}">
                <a16:creationId xmlns:a16="http://schemas.microsoft.com/office/drawing/2014/main" id="{B4C41E91-3731-B8A5-AC69-9BD7D5579B1B}"/>
              </a:ext>
            </a:extLst>
          </p:cNvPr>
          <p:cNvSpPr/>
          <p:nvPr/>
        </p:nvSpPr>
        <p:spPr>
          <a:xfrm>
            <a:off x="10598507" y="488248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Rectangle 11">
            <a:extLst>
              <a:ext uri="{FF2B5EF4-FFF2-40B4-BE49-F238E27FC236}">
                <a16:creationId xmlns:a16="http://schemas.microsoft.com/office/drawing/2014/main" id="{6B3EFCAC-8D37-B28B-E8F0-60A0E1CD41EA}"/>
              </a:ext>
            </a:extLst>
          </p:cNvPr>
          <p:cNvSpPr/>
          <p:nvPr/>
        </p:nvSpPr>
        <p:spPr>
          <a:xfrm>
            <a:off x="10598507" y="519797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3" name="Rectangle 12">
            <a:extLst>
              <a:ext uri="{FF2B5EF4-FFF2-40B4-BE49-F238E27FC236}">
                <a16:creationId xmlns:a16="http://schemas.microsoft.com/office/drawing/2014/main" id="{C146B0EF-5863-85CA-0368-A88840FC5059}"/>
              </a:ext>
            </a:extLst>
          </p:cNvPr>
          <p:cNvSpPr/>
          <p:nvPr/>
        </p:nvSpPr>
        <p:spPr>
          <a:xfrm>
            <a:off x="10598507" y="552420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4" name="Rectangle 13">
            <a:extLst>
              <a:ext uri="{FF2B5EF4-FFF2-40B4-BE49-F238E27FC236}">
                <a16:creationId xmlns:a16="http://schemas.microsoft.com/office/drawing/2014/main" id="{5DDA2E87-4B16-1166-DE06-63DF67A3D7FC}"/>
              </a:ext>
            </a:extLst>
          </p:cNvPr>
          <p:cNvSpPr/>
          <p:nvPr/>
        </p:nvSpPr>
        <p:spPr>
          <a:xfrm>
            <a:off x="10598507" y="585043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Rectangle 14">
            <a:extLst>
              <a:ext uri="{FF2B5EF4-FFF2-40B4-BE49-F238E27FC236}">
                <a16:creationId xmlns:a16="http://schemas.microsoft.com/office/drawing/2014/main" id="{AB52504C-26A4-CC05-451B-A1C8F401EB70}"/>
              </a:ext>
            </a:extLst>
          </p:cNvPr>
          <p:cNvSpPr/>
          <p:nvPr/>
        </p:nvSpPr>
        <p:spPr>
          <a:xfrm>
            <a:off x="10598507" y="617666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6" name="Rectangle 15">
            <a:extLst>
              <a:ext uri="{FF2B5EF4-FFF2-40B4-BE49-F238E27FC236}">
                <a16:creationId xmlns:a16="http://schemas.microsoft.com/office/drawing/2014/main" id="{AAAD0B51-2BC0-D176-BB66-57E901205392}"/>
              </a:ext>
            </a:extLst>
          </p:cNvPr>
          <p:cNvSpPr/>
          <p:nvPr/>
        </p:nvSpPr>
        <p:spPr>
          <a:xfrm>
            <a:off x="10598507" y="108540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Rectangle 16">
            <a:extLst>
              <a:ext uri="{FF2B5EF4-FFF2-40B4-BE49-F238E27FC236}">
                <a16:creationId xmlns:a16="http://schemas.microsoft.com/office/drawing/2014/main" id="{940ACEDD-B164-F2C8-C138-E8000C3EB7AB}"/>
              </a:ext>
            </a:extLst>
          </p:cNvPr>
          <p:cNvSpPr/>
          <p:nvPr/>
        </p:nvSpPr>
        <p:spPr>
          <a:xfrm>
            <a:off x="10598507" y="141164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8" name="Rectangle 17">
            <a:extLst>
              <a:ext uri="{FF2B5EF4-FFF2-40B4-BE49-F238E27FC236}">
                <a16:creationId xmlns:a16="http://schemas.microsoft.com/office/drawing/2014/main" id="{09BAEB54-432F-3E6F-00EE-0042BE0764DC}"/>
              </a:ext>
            </a:extLst>
          </p:cNvPr>
          <p:cNvSpPr/>
          <p:nvPr/>
        </p:nvSpPr>
        <p:spPr>
          <a:xfrm>
            <a:off x="10598507" y="173787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9" name="Rectangle 18">
            <a:extLst>
              <a:ext uri="{FF2B5EF4-FFF2-40B4-BE49-F238E27FC236}">
                <a16:creationId xmlns:a16="http://schemas.microsoft.com/office/drawing/2014/main" id="{9FB6ED37-BA01-EE3B-54E9-172EC7C6B070}"/>
              </a:ext>
            </a:extLst>
          </p:cNvPr>
          <p:cNvSpPr/>
          <p:nvPr/>
        </p:nvSpPr>
        <p:spPr>
          <a:xfrm>
            <a:off x="10598507" y="206410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0" name="Rectangle 19">
            <a:extLst>
              <a:ext uri="{FF2B5EF4-FFF2-40B4-BE49-F238E27FC236}">
                <a16:creationId xmlns:a16="http://schemas.microsoft.com/office/drawing/2014/main" id="{C0947BCD-03FF-6719-F746-5D23C441B38D}"/>
              </a:ext>
            </a:extLst>
          </p:cNvPr>
          <p:cNvSpPr/>
          <p:nvPr/>
        </p:nvSpPr>
        <p:spPr>
          <a:xfrm>
            <a:off x="10598507" y="237959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1" name="Rectangle 20">
            <a:extLst>
              <a:ext uri="{FF2B5EF4-FFF2-40B4-BE49-F238E27FC236}">
                <a16:creationId xmlns:a16="http://schemas.microsoft.com/office/drawing/2014/main" id="{C03437F5-3FE0-3433-4A0C-FA835500AC64}"/>
              </a:ext>
            </a:extLst>
          </p:cNvPr>
          <p:cNvSpPr/>
          <p:nvPr/>
        </p:nvSpPr>
        <p:spPr>
          <a:xfrm>
            <a:off x="10598507" y="270582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2" name="Rectangle 21">
            <a:extLst>
              <a:ext uri="{FF2B5EF4-FFF2-40B4-BE49-F238E27FC236}">
                <a16:creationId xmlns:a16="http://schemas.microsoft.com/office/drawing/2014/main" id="{76F59DCF-AE77-A410-B28E-6E6A0DB60283}"/>
              </a:ext>
            </a:extLst>
          </p:cNvPr>
          <p:cNvSpPr/>
          <p:nvPr/>
        </p:nvSpPr>
        <p:spPr>
          <a:xfrm>
            <a:off x="10598507" y="303206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3" name="Rectangle 22">
            <a:extLst>
              <a:ext uri="{FF2B5EF4-FFF2-40B4-BE49-F238E27FC236}">
                <a16:creationId xmlns:a16="http://schemas.microsoft.com/office/drawing/2014/main" id="{A6012CF3-D13C-266D-9ECB-3F82C7205D27}"/>
              </a:ext>
            </a:extLst>
          </p:cNvPr>
          <p:cNvSpPr/>
          <p:nvPr/>
        </p:nvSpPr>
        <p:spPr>
          <a:xfrm>
            <a:off x="10598507" y="335829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3" name="Rectangle 32">
            <a:extLst>
              <a:ext uri="{FF2B5EF4-FFF2-40B4-BE49-F238E27FC236}">
                <a16:creationId xmlns:a16="http://schemas.microsoft.com/office/drawing/2014/main" id="{A65D011A-C8BF-7267-EC10-C3A353745B63}"/>
              </a:ext>
            </a:extLst>
          </p:cNvPr>
          <p:cNvSpPr/>
          <p:nvPr/>
        </p:nvSpPr>
        <p:spPr>
          <a:xfrm>
            <a:off x="10598507" y="75917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4" name="Rectangle 33">
            <a:extLst>
              <a:ext uri="{FF2B5EF4-FFF2-40B4-BE49-F238E27FC236}">
                <a16:creationId xmlns:a16="http://schemas.microsoft.com/office/drawing/2014/main" id="{20C09088-B2D5-397A-8FDF-D71E910FF636}"/>
              </a:ext>
            </a:extLst>
          </p:cNvPr>
          <p:cNvSpPr/>
          <p:nvPr/>
        </p:nvSpPr>
        <p:spPr>
          <a:xfrm>
            <a:off x="10598507" y="486431"/>
            <a:ext cx="72674" cy="148737"/>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5" name="Rectangle 34">
            <a:extLst>
              <a:ext uri="{FF2B5EF4-FFF2-40B4-BE49-F238E27FC236}">
                <a16:creationId xmlns:a16="http://schemas.microsoft.com/office/drawing/2014/main" id="{66D90439-9B60-26F3-2C67-915D79C5911E}"/>
              </a:ext>
            </a:extLst>
          </p:cNvPr>
          <p:cNvSpPr/>
          <p:nvPr/>
        </p:nvSpPr>
        <p:spPr>
          <a:xfrm rot="16200000">
            <a:off x="8048199"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6" name="Rectangle 35">
            <a:extLst>
              <a:ext uri="{FF2B5EF4-FFF2-40B4-BE49-F238E27FC236}">
                <a16:creationId xmlns:a16="http://schemas.microsoft.com/office/drawing/2014/main" id="{8D232A1D-3B62-E217-C2C1-E055737CAC58}"/>
              </a:ext>
            </a:extLst>
          </p:cNvPr>
          <p:cNvSpPr/>
          <p:nvPr/>
        </p:nvSpPr>
        <p:spPr>
          <a:xfrm rot="16200000">
            <a:off x="8374431"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7" name="Rectangle 36">
            <a:extLst>
              <a:ext uri="{FF2B5EF4-FFF2-40B4-BE49-F238E27FC236}">
                <a16:creationId xmlns:a16="http://schemas.microsoft.com/office/drawing/2014/main" id="{56506018-AA51-EEE1-ECB0-8E9A17829715}"/>
              </a:ext>
            </a:extLst>
          </p:cNvPr>
          <p:cNvSpPr/>
          <p:nvPr/>
        </p:nvSpPr>
        <p:spPr>
          <a:xfrm rot="16200000">
            <a:off x="8700663"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8" name="Rectangle 37">
            <a:extLst>
              <a:ext uri="{FF2B5EF4-FFF2-40B4-BE49-F238E27FC236}">
                <a16:creationId xmlns:a16="http://schemas.microsoft.com/office/drawing/2014/main" id="{7259C8B3-4618-DAA2-FDDA-967ABBDA62D0}"/>
              </a:ext>
            </a:extLst>
          </p:cNvPr>
          <p:cNvSpPr/>
          <p:nvPr/>
        </p:nvSpPr>
        <p:spPr>
          <a:xfrm rot="16200000">
            <a:off x="9026895"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9" name="Rectangle 38">
            <a:extLst>
              <a:ext uri="{FF2B5EF4-FFF2-40B4-BE49-F238E27FC236}">
                <a16:creationId xmlns:a16="http://schemas.microsoft.com/office/drawing/2014/main" id="{79755D0E-6160-B381-AB6D-AFC4674173DB}"/>
              </a:ext>
            </a:extLst>
          </p:cNvPr>
          <p:cNvSpPr/>
          <p:nvPr/>
        </p:nvSpPr>
        <p:spPr>
          <a:xfrm rot="16200000">
            <a:off x="9342387"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0" name="Rectangle 39">
            <a:extLst>
              <a:ext uri="{FF2B5EF4-FFF2-40B4-BE49-F238E27FC236}">
                <a16:creationId xmlns:a16="http://schemas.microsoft.com/office/drawing/2014/main" id="{AA9DDB87-69F1-FEC1-4366-4E12DA60E3C9}"/>
              </a:ext>
            </a:extLst>
          </p:cNvPr>
          <p:cNvSpPr/>
          <p:nvPr/>
        </p:nvSpPr>
        <p:spPr>
          <a:xfrm rot="16200000">
            <a:off x="9668619"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1" name="Rectangle 40">
            <a:extLst>
              <a:ext uri="{FF2B5EF4-FFF2-40B4-BE49-F238E27FC236}">
                <a16:creationId xmlns:a16="http://schemas.microsoft.com/office/drawing/2014/main" id="{CBBD21D4-7986-2814-9B51-8982855D3467}"/>
              </a:ext>
            </a:extLst>
          </p:cNvPr>
          <p:cNvSpPr/>
          <p:nvPr/>
        </p:nvSpPr>
        <p:spPr>
          <a:xfrm rot="16200000">
            <a:off x="9994851"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2" name="Rectangle 41">
            <a:extLst>
              <a:ext uri="{FF2B5EF4-FFF2-40B4-BE49-F238E27FC236}">
                <a16:creationId xmlns:a16="http://schemas.microsoft.com/office/drawing/2014/main" id="{745C28D0-978E-829F-A0A8-D2427E36781F}"/>
              </a:ext>
            </a:extLst>
          </p:cNvPr>
          <p:cNvSpPr/>
          <p:nvPr/>
        </p:nvSpPr>
        <p:spPr>
          <a:xfrm rot="16200000">
            <a:off x="10321083"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4" name="Rectangle 43">
            <a:extLst>
              <a:ext uri="{FF2B5EF4-FFF2-40B4-BE49-F238E27FC236}">
                <a16:creationId xmlns:a16="http://schemas.microsoft.com/office/drawing/2014/main" id="{A5BABAC2-4037-19C3-ABBD-C664AFFF1C06}"/>
              </a:ext>
            </a:extLst>
          </p:cNvPr>
          <p:cNvSpPr/>
          <p:nvPr/>
        </p:nvSpPr>
        <p:spPr>
          <a:xfrm rot="16200000">
            <a:off x="7395735"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5" name="Rectangle 44">
            <a:extLst>
              <a:ext uri="{FF2B5EF4-FFF2-40B4-BE49-F238E27FC236}">
                <a16:creationId xmlns:a16="http://schemas.microsoft.com/office/drawing/2014/main" id="{716B0AD2-9D93-5244-8D21-5349B8859E92}"/>
              </a:ext>
            </a:extLst>
          </p:cNvPr>
          <p:cNvSpPr/>
          <p:nvPr/>
        </p:nvSpPr>
        <p:spPr>
          <a:xfrm rot="16200000">
            <a:off x="7721967"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6" name="Rectangle 45">
            <a:extLst>
              <a:ext uri="{FF2B5EF4-FFF2-40B4-BE49-F238E27FC236}">
                <a16:creationId xmlns:a16="http://schemas.microsoft.com/office/drawing/2014/main" id="{0CA0D634-CF01-8FA2-9ED6-AC6F979FB5B1}"/>
              </a:ext>
            </a:extLst>
          </p:cNvPr>
          <p:cNvSpPr/>
          <p:nvPr/>
        </p:nvSpPr>
        <p:spPr>
          <a:xfrm rot="16200000">
            <a:off x="10878879" y="362513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7" name="Rectangle 46">
            <a:extLst>
              <a:ext uri="{FF2B5EF4-FFF2-40B4-BE49-F238E27FC236}">
                <a16:creationId xmlns:a16="http://schemas.microsoft.com/office/drawing/2014/main" id="{E11EFCE5-085B-4D96-2DDA-56918D246CB4}"/>
              </a:ext>
            </a:extLst>
          </p:cNvPr>
          <p:cNvSpPr/>
          <p:nvPr/>
        </p:nvSpPr>
        <p:spPr>
          <a:xfrm rot="16200000">
            <a:off x="11129911" y="3700340"/>
            <a:ext cx="72674" cy="51821"/>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8" name="Oval 47">
            <a:extLst>
              <a:ext uri="{FF2B5EF4-FFF2-40B4-BE49-F238E27FC236}">
                <a16:creationId xmlns:a16="http://schemas.microsoft.com/office/drawing/2014/main" id="{93CDA609-A57A-269E-EE3E-968F2453E6B0}"/>
              </a:ext>
            </a:extLst>
          </p:cNvPr>
          <p:cNvSpPr/>
          <p:nvPr/>
        </p:nvSpPr>
        <p:spPr>
          <a:xfrm>
            <a:off x="7859416" y="1310529"/>
            <a:ext cx="202223" cy="202223"/>
          </a:xfrm>
          <a:prstGeom prst="ellipse">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9" name="Rectangle 48">
            <a:extLst>
              <a:ext uri="{FF2B5EF4-FFF2-40B4-BE49-F238E27FC236}">
                <a16:creationId xmlns:a16="http://schemas.microsoft.com/office/drawing/2014/main" id="{9CA8AB57-7630-D36A-459F-013FD7C83BCB}"/>
              </a:ext>
            </a:extLst>
          </p:cNvPr>
          <p:cNvSpPr/>
          <p:nvPr/>
        </p:nvSpPr>
        <p:spPr>
          <a:xfrm>
            <a:off x="7923945" y="189301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0" name="Rectangle 49">
            <a:extLst>
              <a:ext uri="{FF2B5EF4-FFF2-40B4-BE49-F238E27FC236}">
                <a16:creationId xmlns:a16="http://schemas.microsoft.com/office/drawing/2014/main" id="{132F6B1D-D072-8B9C-5891-B218D495A3CE}"/>
              </a:ext>
            </a:extLst>
          </p:cNvPr>
          <p:cNvSpPr/>
          <p:nvPr/>
        </p:nvSpPr>
        <p:spPr>
          <a:xfrm>
            <a:off x="7923945" y="2219250"/>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1" name="Rectangle 50">
            <a:extLst>
              <a:ext uri="{FF2B5EF4-FFF2-40B4-BE49-F238E27FC236}">
                <a16:creationId xmlns:a16="http://schemas.microsoft.com/office/drawing/2014/main" id="{15067814-5F35-6611-570A-848217F05D15}"/>
              </a:ext>
            </a:extLst>
          </p:cNvPr>
          <p:cNvSpPr/>
          <p:nvPr/>
        </p:nvSpPr>
        <p:spPr>
          <a:xfrm>
            <a:off x="7923945" y="2545482"/>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2" name="Rectangle 51">
            <a:extLst>
              <a:ext uri="{FF2B5EF4-FFF2-40B4-BE49-F238E27FC236}">
                <a16:creationId xmlns:a16="http://schemas.microsoft.com/office/drawing/2014/main" id="{B01EDEC1-AC84-9FD1-0F05-7DAC847AD052}"/>
              </a:ext>
            </a:extLst>
          </p:cNvPr>
          <p:cNvSpPr/>
          <p:nvPr/>
        </p:nvSpPr>
        <p:spPr>
          <a:xfrm>
            <a:off x="7923945" y="2871714"/>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3" name="Rectangle 52">
            <a:extLst>
              <a:ext uri="{FF2B5EF4-FFF2-40B4-BE49-F238E27FC236}">
                <a16:creationId xmlns:a16="http://schemas.microsoft.com/office/drawing/2014/main" id="{54B4C2E4-7907-FE4D-E0F9-688679D2F293}"/>
              </a:ext>
            </a:extLst>
          </p:cNvPr>
          <p:cNvSpPr/>
          <p:nvPr/>
        </p:nvSpPr>
        <p:spPr>
          <a:xfrm>
            <a:off x="7923945" y="3187206"/>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4" name="Rectangle 53">
            <a:extLst>
              <a:ext uri="{FF2B5EF4-FFF2-40B4-BE49-F238E27FC236}">
                <a16:creationId xmlns:a16="http://schemas.microsoft.com/office/drawing/2014/main" id="{8E025AB6-3D25-ADC7-DC27-2137251C0978}"/>
              </a:ext>
            </a:extLst>
          </p:cNvPr>
          <p:cNvSpPr/>
          <p:nvPr/>
        </p:nvSpPr>
        <p:spPr>
          <a:xfrm>
            <a:off x="7923945" y="35134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5" name="Rectangle 54">
            <a:extLst>
              <a:ext uri="{FF2B5EF4-FFF2-40B4-BE49-F238E27FC236}">
                <a16:creationId xmlns:a16="http://schemas.microsoft.com/office/drawing/2014/main" id="{428EB778-A68B-1168-E13E-AB3F47B72564}"/>
              </a:ext>
            </a:extLst>
          </p:cNvPr>
          <p:cNvSpPr/>
          <p:nvPr/>
        </p:nvSpPr>
        <p:spPr>
          <a:xfrm>
            <a:off x="7923945" y="3839670"/>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6" name="Rectangle 55">
            <a:extLst>
              <a:ext uri="{FF2B5EF4-FFF2-40B4-BE49-F238E27FC236}">
                <a16:creationId xmlns:a16="http://schemas.microsoft.com/office/drawing/2014/main" id="{753F15B5-EE6B-D850-B299-33F2B6973B4F}"/>
              </a:ext>
            </a:extLst>
          </p:cNvPr>
          <p:cNvSpPr/>
          <p:nvPr/>
        </p:nvSpPr>
        <p:spPr>
          <a:xfrm>
            <a:off x="7923945" y="4165902"/>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7" name="Rectangle 56">
            <a:extLst>
              <a:ext uri="{FF2B5EF4-FFF2-40B4-BE49-F238E27FC236}">
                <a16:creationId xmlns:a16="http://schemas.microsoft.com/office/drawing/2014/main" id="{24DFCEDC-0AB6-5DC9-11CF-659DFA834275}"/>
              </a:ext>
            </a:extLst>
          </p:cNvPr>
          <p:cNvSpPr/>
          <p:nvPr/>
        </p:nvSpPr>
        <p:spPr>
          <a:xfrm>
            <a:off x="7923945" y="1566786"/>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8" name="Rectangle 57">
            <a:extLst>
              <a:ext uri="{FF2B5EF4-FFF2-40B4-BE49-F238E27FC236}">
                <a16:creationId xmlns:a16="http://schemas.microsoft.com/office/drawing/2014/main" id="{5F2441A7-0563-88A4-9930-FEF90842377F}"/>
              </a:ext>
            </a:extLst>
          </p:cNvPr>
          <p:cNvSpPr/>
          <p:nvPr/>
        </p:nvSpPr>
        <p:spPr>
          <a:xfrm>
            <a:off x="7923945" y="482067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9" name="Rectangle 58">
            <a:extLst>
              <a:ext uri="{FF2B5EF4-FFF2-40B4-BE49-F238E27FC236}">
                <a16:creationId xmlns:a16="http://schemas.microsoft.com/office/drawing/2014/main" id="{07FAEB5E-BD32-F7AE-6C92-08CE6B8874C3}"/>
              </a:ext>
            </a:extLst>
          </p:cNvPr>
          <p:cNvSpPr/>
          <p:nvPr/>
        </p:nvSpPr>
        <p:spPr>
          <a:xfrm>
            <a:off x="7923945" y="514691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0" name="Rectangle 59">
            <a:extLst>
              <a:ext uri="{FF2B5EF4-FFF2-40B4-BE49-F238E27FC236}">
                <a16:creationId xmlns:a16="http://schemas.microsoft.com/office/drawing/2014/main" id="{DA8945A4-0EBD-A616-0722-B0706455DC0A}"/>
              </a:ext>
            </a:extLst>
          </p:cNvPr>
          <p:cNvSpPr/>
          <p:nvPr/>
        </p:nvSpPr>
        <p:spPr>
          <a:xfrm>
            <a:off x="7923945" y="547314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1" name="Rectangle 60">
            <a:extLst>
              <a:ext uri="{FF2B5EF4-FFF2-40B4-BE49-F238E27FC236}">
                <a16:creationId xmlns:a16="http://schemas.microsoft.com/office/drawing/2014/main" id="{ED9D215E-48A7-3854-0D6B-357CF94D486A}"/>
              </a:ext>
            </a:extLst>
          </p:cNvPr>
          <p:cNvSpPr/>
          <p:nvPr/>
        </p:nvSpPr>
        <p:spPr>
          <a:xfrm>
            <a:off x="7923945" y="579937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2" name="Rectangle 61">
            <a:extLst>
              <a:ext uri="{FF2B5EF4-FFF2-40B4-BE49-F238E27FC236}">
                <a16:creationId xmlns:a16="http://schemas.microsoft.com/office/drawing/2014/main" id="{48E01FE1-8FDB-C5F5-DB36-D1A6644CB1BE}"/>
              </a:ext>
            </a:extLst>
          </p:cNvPr>
          <p:cNvSpPr/>
          <p:nvPr/>
        </p:nvSpPr>
        <p:spPr>
          <a:xfrm>
            <a:off x="7923945" y="611486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6" name="Rectangle 65">
            <a:extLst>
              <a:ext uri="{FF2B5EF4-FFF2-40B4-BE49-F238E27FC236}">
                <a16:creationId xmlns:a16="http://schemas.microsoft.com/office/drawing/2014/main" id="{A37D7789-8B09-28DD-878C-71AC58D22DE6}"/>
              </a:ext>
            </a:extLst>
          </p:cNvPr>
          <p:cNvSpPr/>
          <p:nvPr/>
        </p:nvSpPr>
        <p:spPr>
          <a:xfrm>
            <a:off x="7923945" y="449444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7" name="Rectangle 66">
            <a:extLst>
              <a:ext uri="{FF2B5EF4-FFF2-40B4-BE49-F238E27FC236}">
                <a16:creationId xmlns:a16="http://schemas.microsoft.com/office/drawing/2014/main" id="{FD6A82E8-F5CB-EB43-3861-836F229E8631}"/>
              </a:ext>
            </a:extLst>
          </p:cNvPr>
          <p:cNvSpPr/>
          <p:nvPr/>
        </p:nvSpPr>
        <p:spPr>
          <a:xfrm>
            <a:off x="7923945" y="728040"/>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8" name="Rectangle 67">
            <a:extLst>
              <a:ext uri="{FF2B5EF4-FFF2-40B4-BE49-F238E27FC236}">
                <a16:creationId xmlns:a16="http://schemas.microsoft.com/office/drawing/2014/main" id="{B79D769F-FCFB-A542-A641-D125BB3D54EC}"/>
              </a:ext>
            </a:extLst>
          </p:cNvPr>
          <p:cNvSpPr/>
          <p:nvPr/>
        </p:nvSpPr>
        <p:spPr>
          <a:xfrm>
            <a:off x="7923945" y="1054272"/>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9" name="Rectangle 68">
            <a:extLst>
              <a:ext uri="{FF2B5EF4-FFF2-40B4-BE49-F238E27FC236}">
                <a16:creationId xmlns:a16="http://schemas.microsoft.com/office/drawing/2014/main" id="{03EDDFF6-6167-49A6-F015-2C95FCE05DED}"/>
              </a:ext>
            </a:extLst>
          </p:cNvPr>
          <p:cNvSpPr/>
          <p:nvPr/>
        </p:nvSpPr>
        <p:spPr>
          <a:xfrm>
            <a:off x="7923945" y="486431"/>
            <a:ext cx="72674" cy="117600"/>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3" name="Imatge 1" descr="Imatge que conté text, captura de pantalla, Font, cercle&#10;&#10;Descripció generada automàticament">
            <a:extLst>
              <a:ext uri="{FF2B5EF4-FFF2-40B4-BE49-F238E27FC236}">
                <a16:creationId xmlns:a16="http://schemas.microsoft.com/office/drawing/2014/main" id="{12F677B0-A822-B630-3028-30EAA47E376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19633" y="3762588"/>
            <a:ext cx="3251585" cy="2923969"/>
          </a:xfrm>
          <a:prstGeom prst="rect">
            <a:avLst/>
          </a:prstGeom>
        </p:spPr>
      </p:pic>
    </p:spTree>
    <p:extLst>
      <p:ext uri="{BB962C8B-B14F-4D97-AF65-F5344CB8AC3E}">
        <p14:creationId xmlns:p14="http://schemas.microsoft.com/office/powerpoint/2010/main" val="325781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ol 1">
            <a:extLst>
              <a:ext uri="{FF2B5EF4-FFF2-40B4-BE49-F238E27FC236}">
                <a16:creationId xmlns:a16="http://schemas.microsoft.com/office/drawing/2014/main" id="{196C469A-34E1-C3EE-8CDA-86C1B6F5AB6D}"/>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Fitness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2" descr="Imatge que conté captura de pantalla, text, dibuixos, disseny&#10;&#10;Descripció generada automàticament">
            <a:extLst>
              <a:ext uri="{FF2B5EF4-FFF2-40B4-BE49-F238E27FC236}">
                <a16:creationId xmlns:a16="http://schemas.microsoft.com/office/drawing/2014/main" id="{F615FCDE-A613-5109-AAAE-848E2189ED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62132" y="320040"/>
            <a:ext cx="3992615" cy="5981446"/>
          </a:xfrm>
          <a:prstGeom prst="rect">
            <a:avLst/>
          </a:prstGeom>
          <a:noFill/>
        </p:spPr>
      </p:pic>
      <p:sp>
        <p:nvSpPr>
          <p:cNvPr id="5" name="QuadreDeText 4">
            <a:extLst>
              <a:ext uri="{FF2B5EF4-FFF2-40B4-BE49-F238E27FC236}">
                <a16:creationId xmlns:a16="http://schemas.microsoft.com/office/drawing/2014/main" id="{391BCFF0-E435-618E-38A6-C65A22827D95}"/>
              </a:ext>
            </a:extLst>
          </p:cNvPr>
          <p:cNvSpPr txBox="1"/>
          <p:nvPr/>
        </p:nvSpPr>
        <p:spPr>
          <a:xfrm>
            <a:off x="7735164" y="5715000"/>
            <a:ext cx="723275"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a:t>
            </a:r>
            <a:endParaRPr lang="ca-ES" sz="2200" dirty="0">
              <a:solidFill>
                <a:srgbClr val="FF0000"/>
              </a:solidFill>
            </a:endParaRPr>
          </a:p>
        </p:txBody>
      </p:sp>
      <p:sp>
        <p:nvSpPr>
          <p:cNvPr id="6" name="QuadreDeText 5">
            <a:extLst>
              <a:ext uri="{FF2B5EF4-FFF2-40B4-BE49-F238E27FC236}">
                <a16:creationId xmlns:a16="http://schemas.microsoft.com/office/drawing/2014/main" id="{20B301CD-2182-2B5B-8DD9-6DD85A9C68EA}"/>
              </a:ext>
            </a:extLst>
          </p:cNvPr>
          <p:cNvSpPr txBox="1"/>
          <p:nvPr/>
        </p:nvSpPr>
        <p:spPr>
          <a:xfrm>
            <a:off x="9426218" y="3490546"/>
            <a:ext cx="923651"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1000</a:t>
            </a:r>
            <a:endParaRPr lang="ca-ES" sz="2200" dirty="0">
              <a:solidFill>
                <a:srgbClr val="FF0000"/>
              </a:solidFill>
            </a:endParaRPr>
          </a:p>
        </p:txBody>
      </p:sp>
    </p:spTree>
    <p:extLst>
      <p:ext uri="{BB962C8B-B14F-4D97-AF65-F5344CB8AC3E}">
        <p14:creationId xmlns:p14="http://schemas.microsoft.com/office/powerpoint/2010/main" val="2884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09AC1BB-EDDC-86DB-0E46-D338C884765D}"/>
              </a:ext>
            </a:extLst>
          </p:cNvPr>
          <p:cNvSpPr txBox="1"/>
          <p:nvPr/>
        </p:nvSpPr>
        <p:spPr>
          <a:xfrm>
            <a:off x="562708" y="342872"/>
            <a:ext cx="6693114"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genètic</a:t>
            </a:r>
            <a:endParaRPr lang="es-ES" dirty="0"/>
          </a:p>
        </p:txBody>
      </p:sp>
      <p:sp>
        <p:nvSpPr>
          <p:cNvPr id="5" name="Elipse 4">
            <a:extLst>
              <a:ext uri="{FF2B5EF4-FFF2-40B4-BE49-F238E27FC236}">
                <a16:creationId xmlns:a16="http://schemas.microsoft.com/office/drawing/2014/main" id="{F4C37846-7189-50CF-14CD-4DE3C716196F}"/>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57233D45-1CA8-A693-2C33-5C658307372D}"/>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ED3329BC-CED8-99DB-C8C4-B6B288D24959}"/>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Evaluem</a:t>
            </a:r>
            <a:r>
              <a:rPr lang="es-ES" dirty="0"/>
              <a:t> el </a:t>
            </a:r>
            <a:r>
              <a:rPr lang="es-ES" b="1" i="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8DE8B0F3-748D-1B2A-E181-40D2A3E2E289}"/>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419A8491-1ECF-8CCF-E0FE-DD83D882253F}"/>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26A7DA34-7275-FA3F-71E9-4219FB5F9C07}"/>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A483FCD0-7DE2-9815-8A8B-53ED8BE172B8}"/>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146C0CF2-EC7A-29CC-2B3E-51BB2BAF50F8}"/>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034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838200" y="365125"/>
            <a:ext cx="1825869" cy="1325563"/>
          </a:xfrm>
        </p:spPr>
        <p:txBody>
          <a:bodyPr/>
          <a:lstStyle/>
          <a:p>
            <a:r>
              <a:rPr lang="es-ES" i="1" dirty="0"/>
              <a:t>Fitness</a:t>
            </a:r>
          </a:p>
        </p:txBody>
      </p:sp>
      <p:grpSp>
        <p:nvGrpSpPr>
          <p:cNvPr id="10" name="Agrupa 9">
            <a:extLst>
              <a:ext uri="{FF2B5EF4-FFF2-40B4-BE49-F238E27FC236}">
                <a16:creationId xmlns:a16="http://schemas.microsoft.com/office/drawing/2014/main" id="{C96C9955-33BA-F2B0-52DA-DD1900CA8D2C}"/>
              </a:ext>
            </a:extLst>
          </p:cNvPr>
          <p:cNvGrpSpPr/>
          <p:nvPr/>
        </p:nvGrpSpPr>
        <p:grpSpPr>
          <a:xfrm>
            <a:off x="817459" y="2062238"/>
            <a:ext cx="10557082" cy="3176512"/>
            <a:chOff x="1020971" y="2371877"/>
            <a:chExt cx="8894879" cy="2676373"/>
          </a:xfrm>
        </p:grpSpPr>
        <p:pic>
          <p:nvPicPr>
            <p:cNvPr id="3" name="Imatge 1" descr="Imatge que conté text, captura de pantalla, Font, cercle&#10;&#10;Descripció generada automàticament">
              <a:extLst>
                <a:ext uri="{FF2B5EF4-FFF2-40B4-BE49-F238E27FC236}">
                  <a16:creationId xmlns:a16="http://schemas.microsoft.com/office/drawing/2014/main" id="{427CBA8A-DBB0-A8AA-317F-D2D308B49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971" y="2371877"/>
              <a:ext cx="2976247" cy="2676373"/>
            </a:xfrm>
            <a:prstGeom prst="rect">
              <a:avLst/>
            </a:prstGeom>
          </p:spPr>
        </p:pic>
        <p:sp>
          <p:nvSpPr>
            <p:cNvPr id="4" name="Fletxa: dreta 3">
              <a:extLst>
                <a:ext uri="{FF2B5EF4-FFF2-40B4-BE49-F238E27FC236}">
                  <a16:creationId xmlns:a16="http://schemas.microsoft.com/office/drawing/2014/main" id="{C25C3F70-E6BE-07C2-E8FC-F6A7AD58097D}"/>
                </a:ext>
              </a:extLst>
            </p:cNvPr>
            <p:cNvSpPr/>
            <p:nvPr/>
          </p:nvSpPr>
          <p:spPr>
            <a:xfrm>
              <a:off x="4286251" y="3414788"/>
              <a:ext cx="1066800" cy="528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 name="Rectangle 4">
              <a:extLst>
                <a:ext uri="{FF2B5EF4-FFF2-40B4-BE49-F238E27FC236}">
                  <a16:creationId xmlns:a16="http://schemas.microsoft.com/office/drawing/2014/main" id="{633E6DEB-B974-8248-E277-DC0E4BE6D6D8}"/>
                </a:ext>
              </a:extLst>
            </p:cNvPr>
            <p:cNvSpPr/>
            <p:nvPr/>
          </p:nvSpPr>
          <p:spPr>
            <a:xfrm>
              <a:off x="5642084" y="3093830"/>
              <a:ext cx="1314450" cy="1123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Funció</a:t>
              </a:r>
              <a:r>
                <a:rPr lang="es-ES" dirty="0"/>
                <a:t> Fitness</a:t>
              </a:r>
              <a:endParaRPr lang="ca-ES" dirty="0"/>
            </a:p>
          </p:txBody>
        </p:sp>
        <p:sp>
          <p:nvSpPr>
            <p:cNvPr id="7" name="Fletxa: dreta 6">
              <a:extLst>
                <a:ext uri="{FF2B5EF4-FFF2-40B4-BE49-F238E27FC236}">
                  <a16:creationId xmlns:a16="http://schemas.microsoft.com/office/drawing/2014/main" id="{09429217-4A10-8530-5F00-6E7E2AA2A942}"/>
                </a:ext>
              </a:extLst>
            </p:cNvPr>
            <p:cNvSpPr/>
            <p:nvPr/>
          </p:nvSpPr>
          <p:spPr>
            <a:xfrm>
              <a:off x="7245567" y="3414788"/>
              <a:ext cx="1066800" cy="528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Rectangle 8">
              <a:extLst>
                <a:ext uri="{FF2B5EF4-FFF2-40B4-BE49-F238E27FC236}">
                  <a16:creationId xmlns:a16="http://schemas.microsoft.com/office/drawing/2014/main" id="{AF2C9D66-DE2E-EC7A-2165-89E7D6D7A26D}"/>
                </a:ext>
              </a:extLst>
            </p:cNvPr>
            <p:cNvSpPr/>
            <p:nvPr/>
          </p:nvSpPr>
          <p:spPr>
            <a:xfrm>
              <a:off x="8601400" y="3117020"/>
              <a:ext cx="1314450" cy="1123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Puntuació</a:t>
              </a:r>
              <a:endParaRPr lang="ca-ES" dirty="0"/>
            </a:p>
          </p:txBody>
        </p:sp>
      </p:grpSp>
    </p:spTree>
    <p:extLst>
      <p:ext uri="{BB962C8B-B14F-4D97-AF65-F5344CB8AC3E}">
        <p14:creationId xmlns:p14="http://schemas.microsoft.com/office/powerpoint/2010/main" val="132482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p:txBody>
          <a:bodyPr/>
          <a:lstStyle/>
          <a:p>
            <a:r>
              <a:rPr lang="es-ES" dirty="0" err="1"/>
              <a:t>Mutacions</a:t>
            </a:r>
            <a:endParaRPr lang="es-ES" dirty="0"/>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825625"/>
            <a:ext cx="10515600" cy="1058252"/>
          </a:xfrm>
        </p:spPr>
        <p:txBody>
          <a:bodyPr/>
          <a:lstStyle/>
          <a:p>
            <a:pPr marL="0" indent="0">
              <a:buNone/>
            </a:pPr>
            <a:r>
              <a:rPr lang="es-ES" dirty="0" err="1"/>
              <a:t>Són</a:t>
            </a:r>
            <a:r>
              <a:rPr lang="es-ES" dirty="0"/>
              <a:t> </a:t>
            </a:r>
            <a:r>
              <a:rPr lang="es-ES" dirty="0" err="1"/>
              <a:t>els</a:t>
            </a:r>
            <a:r>
              <a:rPr lang="es-ES" dirty="0"/>
              <a:t> </a:t>
            </a:r>
            <a:r>
              <a:rPr lang="es-ES" dirty="0" err="1"/>
              <a:t>canvis</a:t>
            </a:r>
            <a:r>
              <a:rPr lang="es-ES" dirty="0"/>
              <a:t> que </a:t>
            </a:r>
            <a:r>
              <a:rPr lang="es-ES" dirty="0" err="1"/>
              <a:t>sofren</a:t>
            </a:r>
            <a:r>
              <a:rPr lang="es-ES" dirty="0"/>
              <a:t> les </a:t>
            </a:r>
            <a:r>
              <a:rPr lang="es-ES" dirty="0" err="1"/>
              <a:t>xarxes</a:t>
            </a:r>
            <a:r>
              <a:rPr lang="es-ES" dirty="0"/>
              <a:t> </a:t>
            </a:r>
            <a:r>
              <a:rPr lang="es-ES" dirty="0" err="1"/>
              <a:t>neuronals</a:t>
            </a:r>
            <a:r>
              <a:rPr lang="es-ES" dirty="0"/>
              <a:t> que donen </a:t>
            </a:r>
            <a:r>
              <a:rPr lang="es-ES" dirty="0" err="1"/>
              <a:t>com</a:t>
            </a:r>
            <a:r>
              <a:rPr lang="es-ES" dirty="0"/>
              <a:t> a </a:t>
            </a:r>
            <a:r>
              <a:rPr lang="es-ES" dirty="0" err="1"/>
              <a:t>resultat</a:t>
            </a:r>
            <a:r>
              <a:rPr lang="es-ES" dirty="0"/>
              <a:t> una </a:t>
            </a:r>
            <a:r>
              <a:rPr lang="es-ES" dirty="0" err="1"/>
              <a:t>xarxa</a:t>
            </a:r>
            <a:r>
              <a:rPr lang="es-ES" dirty="0"/>
              <a:t> neuronal </a:t>
            </a:r>
            <a:r>
              <a:rPr lang="es-ES" dirty="0" err="1"/>
              <a:t>semblant</a:t>
            </a:r>
            <a:r>
              <a:rPr lang="es-ES" dirty="0"/>
              <a:t>.</a:t>
            </a:r>
          </a:p>
        </p:txBody>
      </p:sp>
      <p:sp>
        <p:nvSpPr>
          <p:cNvPr id="4" name="Rectángulo 3">
            <a:extLst>
              <a:ext uri="{FF2B5EF4-FFF2-40B4-BE49-F238E27FC236}">
                <a16:creationId xmlns:a16="http://schemas.microsoft.com/office/drawing/2014/main" id="{8B90EB59-6992-176E-AEA6-4DA0B9483B24}"/>
              </a:ext>
            </a:extLst>
          </p:cNvPr>
          <p:cNvSpPr/>
          <p:nvPr/>
        </p:nvSpPr>
        <p:spPr>
          <a:xfrm>
            <a:off x="1090246" y="2839916"/>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NO ESTRUCTURALS</a:t>
            </a:r>
          </a:p>
        </p:txBody>
      </p:sp>
      <p:sp>
        <p:nvSpPr>
          <p:cNvPr id="5" name="Rectángulo 4">
            <a:extLst>
              <a:ext uri="{FF2B5EF4-FFF2-40B4-BE49-F238E27FC236}">
                <a16:creationId xmlns:a16="http://schemas.microsoft.com/office/drawing/2014/main" id="{3335A03C-9EC5-8CD1-48C7-BB76780409A8}"/>
              </a:ext>
            </a:extLst>
          </p:cNvPr>
          <p:cNvSpPr/>
          <p:nvPr/>
        </p:nvSpPr>
        <p:spPr>
          <a:xfrm>
            <a:off x="4895850"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ESTRUCTURALS</a:t>
            </a:r>
          </a:p>
        </p:txBody>
      </p:sp>
      <p:sp>
        <p:nvSpPr>
          <p:cNvPr id="6" name="Rectángulo 5">
            <a:extLst>
              <a:ext uri="{FF2B5EF4-FFF2-40B4-BE49-F238E27FC236}">
                <a16:creationId xmlns:a16="http://schemas.microsoft.com/office/drawing/2014/main" id="{21C873D8-8D54-6053-7612-2932ED8B792E}"/>
              </a:ext>
            </a:extLst>
          </p:cNvPr>
          <p:cNvSpPr/>
          <p:nvPr/>
        </p:nvSpPr>
        <p:spPr>
          <a:xfrm>
            <a:off x="8701454"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CROSSOVER</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02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3695DA3-8453-BE4F-E65B-986AFD82BF4C}"/>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a:t>NO ESTRUCTURALS</a:t>
            </a:r>
            <a:endParaRPr lang="es-ES" sz="4000" dirty="0"/>
          </a:p>
        </p:txBody>
      </p:sp>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Tree>
    <p:extLst>
      <p:ext uri="{BB962C8B-B14F-4D97-AF65-F5344CB8AC3E}">
        <p14:creationId xmlns:p14="http://schemas.microsoft.com/office/powerpoint/2010/main" val="3185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B10FDEC0-AA6C-9921-14C3-443B894ABD8F}"/>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707105" y="2944449"/>
            <a:ext cx="5211742" cy="2530515"/>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417936" y="2944449"/>
            <a:ext cx="4922175" cy="25305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3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9973C3F-B4EC-C935-A873-6CFB77563C05}"/>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Tree>
    <p:extLst>
      <p:ext uri="{BB962C8B-B14F-4D97-AF65-F5344CB8AC3E}">
        <p14:creationId xmlns:p14="http://schemas.microsoft.com/office/powerpoint/2010/main" val="240206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00BD55C3-948B-27B1-A732-DB93251DECC9}"/>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CROSSOVER</a:t>
            </a:r>
          </a:p>
        </p:txBody>
      </p:sp>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86" y="2460615"/>
            <a:ext cx="10404827" cy="4111585"/>
          </a:xfrm>
          <a:prstGeom prst="rect">
            <a:avLst/>
          </a:prstGeom>
        </p:spPr>
      </p:pic>
    </p:spTree>
    <p:extLst>
      <p:ext uri="{BB962C8B-B14F-4D97-AF65-F5344CB8AC3E}">
        <p14:creationId xmlns:p14="http://schemas.microsoft.com/office/powerpoint/2010/main" val="339980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91D5-3B9D-B550-B7D1-36C73F0C29A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5BBBBAB-6DB9-CE99-AFF4-64275F9F60C4}"/>
              </a:ext>
            </a:extLst>
          </p:cNvPr>
          <p:cNvSpPr txBox="1"/>
          <p:nvPr/>
        </p:nvSpPr>
        <p:spPr>
          <a:xfrm>
            <a:off x="562708" y="342872"/>
            <a:ext cx="6693114"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genètic</a:t>
            </a:r>
            <a:endParaRPr lang="es-ES" dirty="0"/>
          </a:p>
        </p:txBody>
      </p:sp>
      <p:sp>
        <p:nvSpPr>
          <p:cNvPr id="5" name="Elipse 4">
            <a:extLst>
              <a:ext uri="{FF2B5EF4-FFF2-40B4-BE49-F238E27FC236}">
                <a16:creationId xmlns:a16="http://schemas.microsoft.com/office/drawing/2014/main" id="{D8896D8E-2A99-399B-D4D8-B85BFFC4147D}"/>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EA6FC47B-B14D-323C-BDC5-ACC21EC698D9}"/>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A9C0CCAA-CA12-5A33-67C8-23BB33D6F88A}"/>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Evaluem</a:t>
            </a:r>
            <a:r>
              <a:rPr lang="es-ES" dirty="0"/>
              <a:t> el </a:t>
            </a:r>
            <a:r>
              <a:rPr lang="es-ES" b="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9B0D04BF-F630-580C-5FD0-16840A33C781}"/>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CE004B03-4063-F951-7643-3BDDF8E0F3E2}"/>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A44E9B53-C7B9-2209-A716-C4FF6AF08F06}"/>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955BB6D1-974B-22CE-C65C-3FFADEC34ECA}"/>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3D53650B-4CE6-6603-C6A5-F9FBB1D9C8FD}"/>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934144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TotalTime>
  <Words>381</Words>
  <Application>Microsoft Office PowerPoint</Application>
  <PresentationFormat>Panorámica</PresentationFormat>
  <Paragraphs>40</Paragraphs>
  <Slides>12</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Aptos</vt:lpstr>
      <vt:lpstr>Aptos Display</vt:lpstr>
      <vt:lpstr>Arial</vt:lpstr>
      <vt:lpstr>Times New Roman</vt:lpstr>
      <vt:lpstr>Wingdings</vt:lpstr>
      <vt:lpstr>Tema de Office</vt:lpstr>
      <vt:lpstr>Què és una xarxa neuronal i com funciona</vt:lpstr>
      <vt:lpstr>Presentación de PowerPoint</vt:lpstr>
      <vt:lpstr>Fitness</vt:lpstr>
      <vt:lpstr>Mutacions</vt:lpstr>
      <vt:lpstr>Presentación de PowerPoint</vt:lpstr>
      <vt:lpstr>Presentación de PowerPoint</vt:lpstr>
      <vt:lpstr>Presentación de PowerPoint</vt:lpstr>
      <vt:lpstr>Presentación de PowerPoint</vt:lpstr>
      <vt:lpstr>Presentación de PowerPoint</vt:lpstr>
      <vt:lpstr>Flappy Bird</vt:lpstr>
      <vt:lpstr>Dades que es donen a la IA</vt:lpstr>
      <vt:lpstr>Fitness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Perez Fusco</dc:creator>
  <cp:lastModifiedBy>Marc Perez Fusco</cp:lastModifiedBy>
  <cp:revision>6</cp:revision>
  <dcterms:created xsi:type="dcterms:W3CDTF">2024-12-03T18:13:25Z</dcterms:created>
  <dcterms:modified xsi:type="dcterms:W3CDTF">2024-12-08T16:07:01Z</dcterms:modified>
</cp:coreProperties>
</file>