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61" r:id="rId2"/>
    <p:sldId id="256" r:id="rId3"/>
    <p:sldId id="262" r:id="rId4"/>
    <p:sldId id="263" r:id="rId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120" y="16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26C92E-AAA0-4557-B9A1-29537D615C99}" type="datetimeFigureOut">
              <a:rPr lang="es-ES" smtClean="0"/>
              <a:t>03/12/2024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1E9070-4173-46FF-8E36-7CADF13F9FE7}" type="slidenum">
              <a:rPr lang="es-ES" smtClean="0"/>
              <a:t>‹Nº›</a:t>
            </a:fld>
            <a:endParaRPr lang="es-ES"/>
          </a:p>
        </p:txBody>
      </p:sp>
    </p:spTree>
    <p:extLst>
      <p:ext uri="{BB962C8B-B14F-4D97-AF65-F5344CB8AC3E}">
        <p14:creationId xmlns:p14="http://schemas.microsoft.com/office/powerpoint/2010/main" val="4189832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a-ES" sz="1200" dirty="0">
                <a:effectLst/>
                <a:latin typeface="Times New Roman" panose="02020603050405020304" pitchFamily="18" charset="0"/>
                <a:ea typeface="Aptos" panose="020B0004020202020204" pitchFamily="34" charset="0"/>
              </a:rPr>
              <a:t>Les xarxes neuronals són un sistema de ML (</a:t>
            </a:r>
            <a:r>
              <a:rPr lang="ca-ES" sz="1200" i="1" dirty="0">
                <a:effectLst/>
                <a:latin typeface="Times New Roman" panose="02020603050405020304" pitchFamily="18" charset="0"/>
                <a:ea typeface="Aptos" panose="020B0004020202020204" pitchFamily="34" charset="0"/>
              </a:rPr>
              <a:t>Machine </a:t>
            </a:r>
            <a:r>
              <a:rPr lang="ca-ES" sz="1200" i="1" dirty="0" err="1">
                <a:effectLst/>
                <a:latin typeface="Times New Roman" panose="02020603050405020304" pitchFamily="18" charset="0"/>
                <a:ea typeface="Aptos" panose="020B0004020202020204" pitchFamily="34" charset="0"/>
              </a:rPr>
              <a:t>Learning</a:t>
            </a:r>
            <a:r>
              <a:rPr lang="ca-ES" sz="1200" i="1" dirty="0">
                <a:effectLst/>
                <a:latin typeface="Times New Roman" panose="02020603050405020304" pitchFamily="18" charset="0"/>
                <a:ea typeface="Aptos" panose="020B0004020202020204" pitchFamily="34" charset="0"/>
              </a:rPr>
              <a:t> </a:t>
            </a:r>
            <a:r>
              <a:rPr lang="ca-ES" sz="1200" dirty="0">
                <a:effectLst/>
                <a:latin typeface="Times New Roman" panose="02020603050405020304" pitchFamily="18" charset="0"/>
                <a:ea typeface="Aptos" panose="020B0004020202020204" pitchFamily="34" charset="0"/>
              </a:rPr>
              <a:t>o Aprenentatge Automàtic) que es basa en la biologia, en l’estructura neuronal dels animals. Aquestes xarxes es representen en forma de graf, on els vèrtexs són les neurones encarregades d’emmagatzemar la informació i on les arestes són les connexions encarregades de transformar aquesta informació i transmetre-la a les neurones connectades. La primera columna, vermella amb títol d’</a:t>
            </a:r>
            <a:r>
              <a:rPr lang="ca-ES" sz="1200" i="1" dirty="0">
                <a:effectLst/>
                <a:latin typeface="Times New Roman" panose="02020603050405020304" pitchFamily="18" charset="0"/>
                <a:ea typeface="Aptos" panose="020B0004020202020204" pitchFamily="34" charset="0"/>
              </a:rPr>
              <a:t>Input</a:t>
            </a:r>
            <a:r>
              <a:rPr lang="ca-ES" sz="1200" dirty="0">
                <a:effectLst/>
                <a:latin typeface="Times New Roman" panose="02020603050405020304" pitchFamily="18" charset="0"/>
                <a:ea typeface="Aptos" panose="020B0004020202020204" pitchFamily="34" charset="0"/>
              </a:rPr>
              <a:t> són les neurones on col·locarem la informació necessària per fer funcionar la xarxa neuronal; la segona columna, blava amb títol </a:t>
            </a:r>
            <a:r>
              <a:rPr lang="ca-ES" sz="1200" i="1" dirty="0" err="1">
                <a:effectLst/>
                <a:latin typeface="Times New Roman" panose="02020603050405020304" pitchFamily="18" charset="0"/>
                <a:ea typeface="Aptos" panose="020B0004020202020204" pitchFamily="34" charset="0"/>
              </a:rPr>
              <a:t>Hidden</a:t>
            </a:r>
            <a:r>
              <a:rPr lang="ca-ES" sz="1200" dirty="0">
                <a:effectLst/>
                <a:latin typeface="Times New Roman" panose="02020603050405020304" pitchFamily="18" charset="0"/>
                <a:ea typeface="Aptos" panose="020B0004020202020204" pitchFamily="34" charset="0"/>
              </a:rPr>
              <a:t>, són les neurones encarregades d’emmagatzemar la informació que encara no s’ha acabat de processar (per problemes que són lineals aquesta capa és prescindible), i la tercera columna, verda amb títol </a:t>
            </a:r>
            <a:r>
              <a:rPr lang="ca-ES" sz="1200" i="1" dirty="0">
                <a:effectLst/>
                <a:latin typeface="Times New Roman" panose="02020603050405020304" pitchFamily="18" charset="0"/>
                <a:ea typeface="Aptos" panose="020B0004020202020204" pitchFamily="34" charset="0"/>
              </a:rPr>
              <a:t>Output</a:t>
            </a:r>
            <a:r>
              <a:rPr lang="ca-ES" sz="1200" dirty="0">
                <a:effectLst/>
                <a:latin typeface="Times New Roman" panose="02020603050405020304" pitchFamily="18" charset="0"/>
                <a:ea typeface="Aptos" panose="020B0004020202020204" pitchFamily="34" charset="0"/>
              </a:rPr>
              <a:t>, són les neurones encarregades de proporcionar les dades de sortida. Cada connexió té associat un valor entre el -1 i l’1 que li direm pes o importància. Per saber el valor d’una neurona s’ha de sumar les multiplicacions entre les neurones estrictament precedents i el pes de la seva connexió.</a:t>
            </a:r>
            <a:endParaRPr lang="es-ES" dirty="0"/>
          </a:p>
          <a:p>
            <a:endParaRPr lang="es-ES" dirty="0"/>
          </a:p>
        </p:txBody>
      </p:sp>
      <p:sp>
        <p:nvSpPr>
          <p:cNvPr id="4" name="Marcador de número de diapositiva 3"/>
          <p:cNvSpPr>
            <a:spLocks noGrp="1"/>
          </p:cNvSpPr>
          <p:nvPr>
            <p:ph type="sldNum" sz="quarter" idx="5"/>
          </p:nvPr>
        </p:nvSpPr>
        <p:spPr/>
        <p:txBody>
          <a:bodyPr/>
          <a:lstStyle/>
          <a:p>
            <a:fld id="{F31E9070-4173-46FF-8E36-7CADF13F9FE7}" type="slidenum">
              <a:rPr lang="es-ES" smtClean="0"/>
              <a:t>1</a:t>
            </a:fld>
            <a:endParaRPr lang="es-ES"/>
          </a:p>
        </p:txBody>
      </p:sp>
    </p:spTree>
    <p:extLst>
      <p:ext uri="{BB962C8B-B14F-4D97-AF65-F5344CB8AC3E}">
        <p14:creationId xmlns:p14="http://schemas.microsoft.com/office/powerpoint/2010/main" val="390154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31E9070-4173-46FF-8E36-7CADF13F9FE7}" type="slidenum">
              <a:rPr lang="es-ES" smtClean="0"/>
              <a:t>2</a:t>
            </a:fld>
            <a:endParaRPr lang="es-ES"/>
          </a:p>
        </p:txBody>
      </p:sp>
    </p:spTree>
    <p:extLst>
      <p:ext uri="{BB962C8B-B14F-4D97-AF65-F5344CB8AC3E}">
        <p14:creationId xmlns:p14="http://schemas.microsoft.com/office/powerpoint/2010/main" val="2312226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C40AC1-BF2D-1100-78CD-13773527C1E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3BE8C258-B563-4E68-8611-1EABD16E0C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76C525C9-F168-69F8-AC4F-873F3CDF9CED}"/>
              </a:ext>
            </a:extLst>
          </p:cNvPr>
          <p:cNvSpPr>
            <a:spLocks noGrp="1"/>
          </p:cNvSpPr>
          <p:nvPr>
            <p:ph type="dt" sz="half" idx="10"/>
          </p:nvPr>
        </p:nvSpPr>
        <p:spPr/>
        <p:txBody>
          <a:bodyPr/>
          <a:lstStyle/>
          <a:p>
            <a:fld id="{5BFCB7AD-FFC1-45CB-A519-22D7131A930E}" type="datetimeFigureOut">
              <a:rPr lang="es-ES" smtClean="0"/>
              <a:t>03/12/2024</a:t>
            </a:fld>
            <a:endParaRPr lang="es-ES"/>
          </a:p>
        </p:txBody>
      </p:sp>
      <p:sp>
        <p:nvSpPr>
          <p:cNvPr id="5" name="Marcador de pie de página 4">
            <a:extLst>
              <a:ext uri="{FF2B5EF4-FFF2-40B4-BE49-F238E27FC236}">
                <a16:creationId xmlns:a16="http://schemas.microsoft.com/office/drawing/2014/main" id="{5F823D3F-F58E-B749-DE6F-449BEC0AA8EB}"/>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3D9A6F1D-0DEC-CFC2-A081-4EE3B3F2524C}"/>
              </a:ext>
            </a:extLst>
          </p:cNvPr>
          <p:cNvSpPr>
            <a:spLocks noGrp="1"/>
          </p:cNvSpPr>
          <p:nvPr>
            <p:ph type="sldNum" sz="quarter" idx="12"/>
          </p:nvPr>
        </p:nvSpPr>
        <p:spPr/>
        <p:txBody>
          <a:bodyPr/>
          <a:lstStyle/>
          <a:p>
            <a:fld id="{FA161437-EA61-438E-B9B3-A19C585B0FA1}" type="slidenum">
              <a:rPr lang="es-ES" smtClean="0"/>
              <a:t>‹Nº›</a:t>
            </a:fld>
            <a:endParaRPr lang="es-ES"/>
          </a:p>
        </p:txBody>
      </p:sp>
    </p:spTree>
    <p:extLst>
      <p:ext uri="{BB962C8B-B14F-4D97-AF65-F5344CB8AC3E}">
        <p14:creationId xmlns:p14="http://schemas.microsoft.com/office/powerpoint/2010/main" val="2672925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EA2B6F-A9D6-AC55-B9E7-5A7D42B0ABF8}"/>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86B40D77-D7F2-F3B6-9D44-5FE881E0CB5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0CA8067-B5BA-3E28-70FF-1CF60EE4FD75}"/>
              </a:ext>
            </a:extLst>
          </p:cNvPr>
          <p:cNvSpPr>
            <a:spLocks noGrp="1"/>
          </p:cNvSpPr>
          <p:nvPr>
            <p:ph type="dt" sz="half" idx="10"/>
          </p:nvPr>
        </p:nvSpPr>
        <p:spPr/>
        <p:txBody>
          <a:bodyPr/>
          <a:lstStyle/>
          <a:p>
            <a:fld id="{5BFCB7AD-FFC1-45CB-A519-22D7131A930E}" type="datetimeFigureOut">
              <a:rPr lang="es-ES" smtClean="0"/>
              <a:t>03/12/2024</a:t>
            </a:fld>
            <a:endParaRPr lang="es-ES"/>
          </a:p>
        </p:txBody>
      </p:sp>
      <p:sp>
        <p:nvSpPr>
          <p:cNvPr id="5" name="Marcador de pie de página 4">
            <a:extLst>
              <a:ext uri="{FF2B5EF4-FFF2-40B4-BE49-F238E27FC236}">
                <a16:creationId xmlns:a16="http://schemas.microsoft.com/office/drawing/2014/main" id="{8B2154E1-0C51-F649-A065-DF19EE65FDD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2D1CF34-9E75-ED27-431A-46B9B62AE32C}"/>
              </a:ext>
            </a:extLst>
          </p:cNvPr>
          <p:cNvSpPr>
            <a:spLocks noGrp="1"/>
          </p:cNvSpPr>
          <p:nvPr>
            <p:ph type="sldNum" sz="quarter" idx="12"/>
          </p:nvPr>
        </p:nvSpPr>
        <p:spPr/>
        <p:txBody>
          <a:bodyPr/>
          <a:lstStyle/>
          <a:p>
            <a:fld id="{FA161437-EA61-438E-B9B3-A19C585B0FA1}" type="slidenum">
              <a:rPr lang="es-ES" smtClean="0"/>
              <a:t>‹Nº›</a:t>
            </a:fld>
            <a:endParaRPr lang="es-ES"/>
          </a:p>
        </p:txBody>
      </p:sp>
    </p:spTree>
    <p:extLst>
      <p:ext uri="{BB962C8B-B14F-4D97-AF65-F5344CB8AC3E}">
        <p14:creationId xmlns:p14="http://schemas.microsoft.com/office/powerpoint/2010/main" val="1115117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D992003-6E20-D665-8EB1-954244FDBA8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A52D7940-6114-4351-5F0B-3E8585C6C007}"/>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03F1E36-8572-FD60-752A-61BB82C63584}"/>
              </a:ext>
            </a:extLst>
          </p:cNvPr>
          <p:cNvSpPr>
            <a:spLocks noGrp="1"/>
          </p:cNvSpPr>
          <p:nvPr>
            <p:ph type="dt" sz="half" idx="10"/>
          </p:nvPr>
        </p:nvSpPr>
        <p:spPr/>
        <p:txBody>
          <a:bodyPr/>
          <a:lstStyle/>
          <a:p>
            <a:fld id="{5BFCB7AD-FFC1-45CB-A519-22D7131A930E}" type="datetimeFigureOut">
              <a:rPr lang="es-ES" smtClean="0"/>
              <a:t>03/12/2024</a:t>
            </a:fld>
            <a:endParaRPr lang="es-ES"/>
          </a:p>
        </p:txBody>
      </p:sp>
      <p:sp>
        <p:nvSpPr>
          <p:cNvPr id="5" name="Marcador de pie de página 4">
            <a:extLst>
              <a:ext uri="{FF2B5EF4-FFF2-40B4-BE49-F238E27FC236}">
                <a16:creationId xmlns:a16="http://schemas.microsoft.com/office/drawing/2014/main" id="{4A122DCD-078F-1BCD-BC16-8D01370CBB8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AE1BC4B-3441-0D48-8189-58493B5E388C}"/>
              </a:ext>
            </a:extLst>
          </p:cNvPr>
          <p:cNvSpPr>
            <a:spLocks noGrp="1"/>
          </p:cNvSpPr>
          <p:nvPr>
            <p:ph type="sldNum" sz="quarter" idx="12"/>
          </p:nvPr>
        </p:nvSpPr>
        <p:spPr/>
        <p:txBody>
          <a:bodyPr/>
          <a:lstStyle/>
          <a:p>
            <a:fld id="{FA161437-EA61-438E-B9B3-A19C585B0FA1}" type="slidenum">
              <a:rPr lang="es-ES" smtClean="0"/>
              <a:t>‹Nº›</a:t>
            </a:fld>
            <a:endParaRPr lang="es-ES"/>
          </a:p>
        </p:txBody>
      </p:sp>
    </p:spTree>
    <p:extLst>
      <p:ext uri="{BB962C8B-B14F-4D97-AF65-F5344CB8AC3E}">
        <p14:creationId xmlns:p14="http://schemas.microsoft.com/office/powerpoint/2010/main" val="3122232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244950-AC10-1AA5-B126-FC8EB3CD4CE7}"/>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B788E72-E219-7C1B-A793-CB0D481FB56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1CB90901-5BA4-9642-02AA-7E05F9FC77FB}"/>
              </a:ext>
            </a:extLst>
          </p:cNvPr>
          <p:cNvSpPr>
            <a:spLocks noGrp="1"/>
          </p:cNvSpPr>
          <p:nvPr>
            <p:ph type="dt" sz="half" idx="10"/>
          </p:nvPr>
        </p:nvSpPr>
        <p:spPr/>
        <p:txBody>
          <a:bodyPr/>
          <a:lstStyle/>
          <a:p>
            <a:fld id="{5BFCB7AD-FFC1-45CB-A519-22D7131A930E}" type="datetimeFigureOut">
              <a:rPr lang="es-ES" smtClean="0"/>
              <a:t>03/12/2024</a:t>
            </a:fld>
            <a:endParaRPr lang="es-ES"/>
          </a:p>
        </p:txBody>
      </p:sp>
      <p:sp>
        <p:nvSpPr>
          <p:cNvPr id="5" name="Marcador de pie de página 4">
            <a:extLst>
              <a:ext uri="{FF2B5EF4-FFF2-40B4-BE49-F238E27FC236}">
                <a16:creationId xmlns:a16="http://schemas.microsoft.com/office/drawing/2014/main" id="{A2FCAB88-038B-B262-70EF-23F6D0BAF69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E58E087-0E1A-5E6F-518E-6743C98993ED}"/>
              </a:ext>
            </a:extLst>
          </p:cNvPr>
          <p:cNvSpPr>
            <a:spLocks noGrp="1"/>
          </p:cNvSpPr>
          <p:nvPr>
            <p:ph type="sldNum" sz="quarter" idx="12"/>
          </p:nvPr>
        </p:nvSpPr>
        <p:spPr/>
        <p:txBody>
          <a:bodyPr/>
          <a:lstStyle/>
          <a:p>
            <a:fld id="{FA161437-EA61-438E-B9B3-A19C585B0FA1}" type="slidenum">
              <a:rPr lang="es-ES" smtClean="0"/>
              <a:t>‹Nº›</a:t>
            </a:fld>
            <a:endParaRPr lang="es-ES"/>
          </a:p>
        </p:txBody>
      </p:sp>
    </p:spTree>
    <p:extLst>
      <p:ext uri="{BB962C8B-B14F-4D97-AF65-F5344CB8AC3E}">
        <p14:creationId xmlns:p14="http://schemas.microsoft.com/office/powerpoint/2010/main" val="1563977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06AF71-9503-B51D-0BD4-0267E704493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86956EEF-293B-9F23-C712-461EC91063C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14304EA-A5F6-4A22-E062-559E035D2DEB}"/>
              </a:ext>
            </a:extLst>
          </p:cNvPr>
          <p:cNvSpPr>
            <a:spLocks noGrp="1"/>
          </p:cNvSpPr>
          <p:nvPr>
            <p:ph type="dt" sz="half" idx="10"/>
          </p:nvPr>
        </p:nvSpPr>
        <p:spPr/>
        <p:txBody>
          <a:bodyPr/>
          <a:lstStyle/>
          <a:p>
            <a:fld id="{5BFCB7AD-FFC1-45CB-A519-22D7131A930E}" type="datetimeFigureOut">
              <a:rPr lang="es-ES" smtClean="0"/>
              <a:t>03/12/2024</a:t>
            </a:fld>
            <a:endParaRPr lang="es-ES"/>
          </a:p>
        </p:txBody>
      </p:sp>
      <p:sp>
        <p:nvSpPr>
          <p:cNvPr id="5" name="Marcador de pie de página 4">
            <a:extLst>
              <a:ext uri="{FF2B5EF4-FFF2-40B4-BE49-F238E27FC236}">
                <a16:creationId xmlns:a16="http://schemas.microsoft.com/office/drawing/2014/main" id="{CDBB6A5A-E8A6-4AB3-FF8D-F78CF36F455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87592A1-D4A8-2BE8-F426-63DE6865FDFC}"/>
              </a:ext>
            </a:extLst>
          </p:cNvPr>
          <p:cNvSpPr>
            <a:spLocks noGrp="1"/>
          </p:cNvSpPr>
          <p:nvPr>
            <p:ph type="sldNum" sz="quarter" idx="12"/>
          </p:nvPr>
        </p:nvSpPr>
        <p:spPr/>
        <p:txBody>
          <a:bodyPr/>
          <a:lstStyle/>
          <a:p>
            <a:fld id="{FA161437-EA61-438E-B9B3-A19C585B0FA1}" type="slidenum">
              <a:rPr lang="es-ES" smtClean="0"/>
              <a:t>‹Nº›</a:t>
            </a:fld>
            <a:endParaRPr lang="es-ES"/>
          </a:p>
        </p:txBody>
      </p:sp>
    </p:spTree>
    <p:extLst>
      <p:ext uri="{BB962C8B-B14F-4D97-AF65-F5344CB8AC3E}">
        <p14:creationId xmlns:p14="http://schemas.microsoft.com/office/powerpoint/2010/main" val="2686854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CAE0F8-4243-31F9-A5BF-B2B56018BF1A}"/>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26F2A9B-A01C-5965-1817-DAC0EF4EDC45}"/>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C5C8E488-3D2C-4852-5FF4-032CAB93C332}"/>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EFA75F98-8D7D-56B4-5989-99FC6ABC9035}"/>
              </a:ext>
            </a:extLst>
          </p:cNvPr>
          <p:cNvSpPr>
            <a:spLocks noGrp="1"/>
          </p:cNvSpPr>
          <p:nvPr>
            <p:ph type="dt" sz="half" idx="10"/>
          </p:nvPr>
        </p:nvSpPr>
        <p:spPr/>
        <p:txBody>
          <a:bodyPr/>
          <a:lstStyle/>
          <a:p>
            <a:fld id="{5BFCB7AD-FFC1-45CB-A519-22D7131A930E}" type="datetimeFigureOut">
              <a:rPr lang="es-ES" smtClean="0"/>
              <a:t>03/12/2024</a:t>
            </a:fld>
            <a:endParaRPr lang="es-ES"/>
          </a:p>
        </p:txBody>
      </p:sp>
      <p:sp>
        <p:nvSpPr>
          <p:cNvPr id="6" name="Marcador de pie de página 5">
            <a:extLst>
              <a:ext uri="{FF2B5EF4-FFF2-40B4-BE49-F238E27FC236}">
                <a16:creationId xmlns:a16="http://schemas.microsoft.com/office/drawing/2014/main" id="{4D14FFE6-9C8A-0C27-77EE-360E8940D042}"/>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B53E5D9A-B0E1-7D61-AC6A-F5DF043EA35E}"/>
              </a:ext>
            </a:extLst>
          </p:cNvPr>
          <p:cNvSpPr>
            <a:spLocks noGrp="1"/>
          </p:cNvSpPr>
          <p:nvPr>
            <p:ph type="sldNum" sz="quarter" idx="12"/>
          </p:nvPr>
        </p:nvSpPr>
        <p:spPr/>
        <p:txBody>
          <a:bodyPr/>
          <a:lstStyle/>
          <a:p>
            <a:fld id="{FA161437-EA61-438E-B9B3-A19C585B0FA1}" type="slidenum">
              <a:rPr lang="es-ES" smtClean="0"/>
              <a:t>‹Nº›</a:t>
            </a:fld>
            <a:endParaRPr lang="es-ES"/>
          </a:p>
        </p:txBody>
      </p:sp>
    </p:spTree>
    <p:extLst>
      <p:ext uri="{BB962C8B-B14F-4D97-AF65-F5344CB8AC3E}">
        <p14:creationId xmlns:p14="http://schemas.microsoft.com/office/powerpoint/2010/main" val="3138334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C77AF8-FC60-D284-B6DE-B36E5DFB9C48}"/>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22F35615-3E01-F114-44F2-DA6172777B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746D3861-7B30-A81D-A105-9490A0A47D93}"/>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39452351-740F-C522-4FB9-EB9BEC2CB0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C31FEEDE-F414-638A-5250-8C3643F63C9B}"/>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044BA793-CB35-57C6-88FE-C5F64837BAC8}"/>
              </a:ext>
            </a:extLst>
          </p:cNvPr>
          <p:cNvSpPr>
            <a:spLocks noGrp="1"/>
          </p:cNvSpPr>
          <p:nvPr>
            <p:ph type="dt" sz="half" idx="10"/>
          </p:nvPr>
        </p:nvSpPr>
        <p:spPr/>
        <p:txBody>
          <a:bodyPr/>
          <a:lstStyle/>
          <a:p>
            <a:fld id="{5BFCB7AD-FFC1-45CB-A519-22D7131A930E}" type="datetimeFigureOut">
              <a:rPr lang="es-ES" smtClean="0"/>
              <a:t>03/12/2024</a:t>
            </a:fld>
            <a:endParaRPr lang="es-ES"/>
          </a:p>
        </p:txBody>
      </p:sp>
      <p:sp>
        <p:nvSpPr>
          <p:cNvPr id="8" name="Marcador de pie de página 7">
            <a:extLst>
              <a:ext uri="{FF2B5EF4-FFF2-40B4-BE49-F238E27FC236}">
                <a16:creationId xmlns:a16="http://schemas.microsoft.com/office/drawing/2014/main" id="{97A7E299-86BC-9E97-4437-040F4744E2A6}"/>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1BAA6390-36C8-CEE5-A62C-C6B785C19B1B}"/>
              </a:ext>
            </a:extLst>
          </p:cNvPr>
          <p:cNvSpPr>
            <a:spLocks noGrp="1"/>
          </p:cNvSpPr>
          <p:nvPr>
            <p:ph type="sldNum" sz="quarter" idx="12"/>
          </p:nvPr>
        </p:nvSpPr>
        <p:spPr/>
        <p:txBody>
          <a:bodyPr/>
          <a:lstStyle/>
          <a:p>
            <a:fld id="{FA161437-EA61-438E-B9B3-A19C585B0FA1}" type="slidenum">
              <a:rPr lang="es-ES" smtClean="0"/>
              <a:t>‹Nº›</a:t>
            </a:fld>
            <a:endParaRPr lang="es-ES"/>
          </a:p>
        </p:txBody>
      </p:sp>
    </p:spTree>
    <p:extLst>
      <p:ext uri="{BB962C8B-B14F-4D97-AF65-F5344CB8AC3E}">
        <p14:creationId xmlns:p14="http://schemas.microsoft.com/office/powerpoint/2010/main" val="3506796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0F4E9D-88DA-7D65-3586-DB224CD3346A}"/>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630CDB02-4673-7F9D-0380-3FAE64201392}"/>
              </a:ext>
            </a:extLst>
          </p:cNvPr>
          <p:cNvSpPr>
            <a:spLocks noGrp="1"/>
          </p:cNvSpPr>
          <p:nvPr>
            <p:ph type="dt" sz="half" idx="10"/>
          </p:nvPr>
        </p:nvSpPr>
        <p:spPr/>
        <p:txBody>
          <a:bodyPr/>
          <a:lstStyle/>
          <a:p>
            <a:fld id="{5BFCB7AD-FFC1-45CB-A519-22D7131A930E}" type="datetimeFigureOut">
              <a:rPr lang="es-ES" smtClean="0"/>
              <a:t>03/12/2024</a:t>
            </a:fld>
            <a:endParaRPr lang="es-ES"/>
          </a:p>
        </p:txBody>
      </p:sp>
      <p:sp>
        <p:nvSpPr>
          <p:cNvPr id="4" name="Marcador de pie de página 3">
            <a:extLst>
              <a:ext uri="{FF2B5EF4-FFF2-40B4-BE49-F238E27FC236}">
                <a16:creationId xmlns:a16="http://schemas.microsoft.com/office/drawing/2014/main" id="{117F86CC-E0A4-8831-CCA5-A53B60536F2B}"/>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62CF2F42-8523-5815-9078-769FEFF76F5B}"/>
              </a:ext>
            </a:extLst>
          </p:cNvPr>
          <p:cNvSpPr>
            <a:spLocks noGrp="1"/>
          </p:cNvSpPr>
          <p:nvPr>
            <p:ph type="sldNum" sz="quarter" idx="12"/>
          </p:nvPr>
        </p:nvSpPr>
        <p:spPr/>
        <p:txBody>
          <a:bodyPr/>
          <a:lstStyle/>
          <a:p>
            <a:fld id="{FA161437-EA61-438E-B9B3-A19C585B0FA1}" type="slidenum">
              <a:rPr lang="es-ES" smtClean="0"/>
              <a:t>‹Nº›</a:t>
            </a:fld>
            <a:endParaRPr lang="es-ES"/>
          </a:p>
        </p:txBody>
      </p:sp>
    </p:spTree>
    <p:extLst>
      <p:ext uri="{BB962C8B-B14F-4D97-AF65-F5344CB8AC3E}">
        <p14:creationId xmlns:p14="http://schemas.microsoft.com/office/powerpoint/2010/main" val="4230280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0CDC7E3-B1A0-47F9-902D-DC2ACAD05D45}"/>
              </a:ext>
            </a:extLst>
          </p:cNvPr>
          <p:cNvSpPr>
            <a:spLocks noGrp="1"/>
          </p:cNvSpPr>
          <p:nvPr>
            <p:ph type="dt" sz="half" idx="10"/>
          </p:nvPr>
        </p:nvSpPr>
        <p:spPr/>
        <p:txBody>
          <a:bodyPr/>
          <a:lstStyle/>
          <a:p>
            <a:fld id="{5BFCB7AD-FFC1-45CB-A519-22D7131A930E}" type="datetimeFigureOut">
              <a:rPr lang="es-ES" smtClean="0"/>
              <a:t>03/12/2024</a:t>
            </a:fld>
            <a:endParaRPr lang="es-ES"/>
          </a:p>
        </p:txBody>
      </p:sp>
      <p:sp>
        <p:nvSpPr>
          <p:cNvPr id="3" name="Marcador de pie de página 2">
            <a:extLst>
              <a:ext uri="{FF2B5EF4-FFF2-40B4-BE49-F238E27FC236}">
                <a16:creationId xmlns:a16="http://schemas.microsoft.com/office/drawing/2014/main" id="{8ED90983-D9F3-F3D4-FE32-90AF01245B71}"/>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6C7853AC-CEEB-3C70-AF18-2EEAE7BFEDE7}"/>
              </a:ext>
            </a:extLst>
          </p:cNvPr>
          <p:cNvSpPr>
            <a:spLocks noGrp="1"/>
          </p:cNvSpPr>
          <p:nvPr>
            <p:ph type="sldNum" sz="quarter" idx="12"/>
          </p:nvPr>
        </p:nvSpPr>
        <p:spPr/>
        <p:txBody>
          <a:bodyPr/>
          <a:lstStyle/>
          <a:p>
            <a:fld id="{FA161437-EA61-438E-B9B3-A19C585B0FA1}" type="slidenum">
              <a:rPr lang="es-ES" smtClean="0"/>
              <a:t>‹Nº›</a:t>
            </a:fld>
            <a:endParaRPr lang="es-ES"/>
          </a:p>
        </p:txBody>
      </p:sp>
    </p:spTree>
    <p:extLst>
      <p:ext uri="{BB962C8B-B14F-4D97-AF65-F5344CB8AC3E}">
        <p14:creationId xmlns:p14="http://schemas.microsoft.com/office/powerpoint/2010/main" val="4120862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B376C6-5307-814F-E349-B2FFD93C668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4E807DA-802B-70B7-B238-03E7EA7071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A426DE2D-E926-EED5-84E6-0DF69F435B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53FC56C-6AF2-874F-3DA2-53A060BCBFD3}"/>
              </a:ext>
            </a:extLst>
          </p:cNvPr>
          <p:cNvSpPr>
            <a:spLocks noGrp="1"/>
          </p:cNvSpPr>
          <p:nvPr>
            <p:ph type="dt" sz="half" idx="10"/>
          </p:nvPr>
        </p:nvSpPr>
        <p:spPr/>
        <p:txBody>
          <a:bodyPr/>
          <a:lstStyle/>
          <a:p>
            <a:fld id="{5BFCB7AD-FFC1-45CB-A519-22D7131A930E}" type="datetimeFigureOut">
              <a:rPr lang="es-ES" smtClean="0"/>
              <a:t>03/12/2024</a:t>
            </a:fld>
            <a:endParaRPr lang="es-ES"/>
          </a:p>
        </p:txBody>
      </p:sp>
      <p:sp>
        <p:nvSpPr>
          <p:cNvPr id="6" name="Marcador de pie de página 5">
            <a:extLst>
              <a:ext uri="{FF2B5EF4-FFF2-40B4-BE49-F238E27FC236}">
                <a16:creationId xmlns:a16="http://schemas.microsoft.com/office/drawing/2014/main" id="{9192784B-1E32-7E28-48A4-0373F1530E68}"/>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474C5D26-3063-D5D4-2112-CFA945861D4D}"/>
              </a:ext>
            </a:extLst>
          </p:cNvPr>
          <p:cNvSpPr>
            <a:spLocks noGrp="1"/>
          </p:cNvSpPr>
          <p:nvPr>
            <p:ph type="sldNum" sz="quarter" idx="12"/>
          </p:nvPr>
        </p:nvSpPr>
        <p:spPr/>
        <p:txBody>
          <a:bodyPr/>
          <a:lstStyle/>
          <a:p>
            <a:fld id="{FA161437-EA61-438E-B9B3-A19C585B0FA1}" type="slidenum">
              <a:rPr lang="es-ES" smtClean="0"/>
              <a:t>‹Nº›</a:t>
            </a:fld>
            <a:endParaRPr lang="es-ES"/>
          </a:p>
        </p:txBody>
      </p:sp>
    </p:spTree>
    <p:extLst>
      <p:ext uri="{BB962C8B-B14F-4D97-AF65-F5344CB8AC3E}">
        <p14:creationId xmlns:p14="http://schemas.microsoft.com/office/powerpoint/2010/main" val="3384527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C944D6-8783-A138-D6C8-EB4D404F305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5611C244-F623-B079-F08B-AE08D17248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E8ACE9EC-A81F-3DF0-5D12-07C8E12343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EE69CB3-A110-3E22-966C-F8A250372AB8}"/>
              </a:ext>
            </a:extLst>
          </p:cNvPr>
          <p:cNvSpPr>
            <a:spLocks noGrp="1"/>
          </p:cNvSpPr>
          <p:nvPr>
            <p:ph type="dt" sz="half" idx="10"/>
          </p:nvPr>
        </p:nvSpPr>
        <p:spPr/>
        <p:txBody>
          <a:bodyPr/>
          <a:lstStyle/>
          <a:p>
            <a:fld id="{5BFCB7AD-FFC1-45CB-A519-22D7131A930E}" type="datetimeFigureOut">
              <a:rPr lang="es-ES" smtClean="0"/>
              <a:t>03/12/2024</a:t>
            </a:fld>
            <a:endParaRPr lang="es-ES"/>
          </a:p>
        </p:txBody>
      </p:sp>
      <p:sp>
        <p:nvSpPr>
          <p:cNvPr id="6" name="Marcador de pie de página 5">
            <a:extLst>
              <a:ext uri="{FF2B5EF4-FFF2-40B4-BE49-F238E27FC236}">
                <a16:creationId xmlns:a16="http://schemas.microsoft.com/office/drawing/2014/main" id="{8A47C786-2FF6-28D2-6DE3-1F3231DA97D9}"/>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E17AB9A5-0333-3E87-42E9-9852668AA454}"/>
              </a:ext>
            </a:extLst>
          </p:cNvPr>
          <p:cNvSpPr>
            <a:spLocks noGrp="1"/>
          </p:cNvSpPr>
          <p:nvPr>
            <p:ph type="sldNum" sz="quarter" idx="12"/>
          </p:nvPr>
        </p:nvSpPr>
        <p:spPr/>
        <p:txBody>
          <a:bodyPr/>
          <a:lstStyle/>
          <a:p>
            <a:fld id="{FA161437-EA61-438E-B9B3-A19C585B0FA1}" type="slidenum">
              <a:rPr lang="es-ES" smtClean="0"/>
              <a:t>‹Nº›</a:t>
            </a:fld>
            <a:endParaRPr lang="es-ES"/>
          </a:p>
        </p:txBody>
      </p:sp>
    </p:spTree>
    <p:extLst>
      <p:ext uri="{BB962C8B-B14F-4D97-AF65-F5344CB8AC3E}">
        <p14:creationId xmlns:p14="http://schemas.microsoft.com/office/powerpoint/2010/main" val="1342928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925A388-379A-2D7E-2737-FD7FD5B3BB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3FA7050D-3EC1-31A1-A78A-4442B508F5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07CF08D-D1DF-C265-D5C8-F2EFF47A8B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BFCB7AD-FFC1-45CB-A519-22D7131A930E}" type="datetimeFigureOut">
              <a:rPr lang="es-ES" smtClean="0"/>
              <a:t>03/12/2024</a:t>
            </a:fld>
            <a:endParaRPr lang="es-ES"/>
          </a:p>
        </p:txBody>
      </p:sp>
      <p:sp>
        <p:nvSpPr>
          <p:cNvPr id="5" name="Marcador de pie de página 4">
            <a:extLst>
              <a:ext uri="{FF2B5EF4-FFF2-40B4-BE49-F238E27FC236}">
                <a16:creationId xmlns:a16="http://schemas.microsoft.com/office/drawing/2014/main" id="{31D1CCAE-650F-A7D0-2EA1-B4B5677681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ES"/>
          </a:p>
        </p:txBody>
      </p:sp>
      <p:sp>
        <p:nvSpPr>
          <p:cNvPr id="6" name="Marcador de número de diapositiva 5">
            <a:extLst>
              <a:ext uri="{FF2B5EF4-FFF2-40B4-BE49-F238E27FC236}">
                <a16:creationId xmlns:a16="http://schemas.microsoft.com/office/drawing/2014/main" id="{D7682642-BA1D-460B-3C2D-1C93627949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A161437-EA61-438E-B9B3-A19C585B0FA1}" type="slidenum">
              <a:rPr lang="es-ES" smtClean="0"/>
              <a:t>‹Nº›</a:t>
            </a:fld>
            <a:endParaRPr lang="es-ES"/>
          </a:p>
        </p:txBody>
      </p:sp>
    </p:spTree>
    <p:extLst>
      <p:ext uri="{BB962C8B-B14F-4D97-AF65-F5344CB8AC3E}">
        <p14:creationId xmlns:p14="http://schemas.microsoft.com/office/powerpoint/2010/main" val="26231827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9EF1195-C0B6-396C-5FB9-C7478CDADBE5}"/>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kern="1200">
                <a:solidFill>
                  <a:srgbClr val="FFFFFF"/>
                </a:solidFill>
                <a:latin typeface="+mj-lt"/>
                <a:ea typeface="+mj-ea"/>
                <a:cs typeface="+mj-cs"/>
              </a:rPr>
              <a:t>Què és una xarxa neuronal i com funciona</a:t>
            </a:r>
          </a:p>
        </p:txBody>
      </p:sp>
      <p:pic>
        <p:nvPicPr>
          <p:cNvPr id="6" name="Imatge 1" descr="Imatge que conté text, captura de pantalla, Font, cercle&#10;&#10;Descripció generada automàticament">
            <a:extLst>
              <a:ext uri="{FF2B5EF4-FFF2-40B4-BE49-F238E27FC236}">
                <a16:creationId xmlns:a16="http://schemas.microsoft.com/office/drawing/2014/main" id="{5B403C1F-FD6D-B242-42F8-F585BF96F1B0}"/>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071321" y="643466"/>
            <a:ext cx="6192689" cy="5568739"/>
          </a:xfrm>
          <a:prstGeom prst="rect">
            <a:avLst/>
          </a:prstGeom>
        </p:spPr>
      </p:pic>
    </p:spTree>
    <p:extLst>
      <p:ext uri="{BB962C8B-B14F-4D97-AF65-F5344CB8AC3E}">
        <p14:creationId xmlns:p14="http://schemas.microsoft.com/office/powerpoint/2010/main" val="721707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E09AC1BB-EDDC-86DB-0E46-D338C884765D}"/>
              </a:ext>
            </a:extLst>
          </p:cNvPr>
          <p:cNvSpPr txBox="1"/>
          <p:nvPr/>
        </p:nvSpPr>
        <p:spPr>
          <a:xfrm>
            <a:off x="562708" y="342872"/>
            <a:ext cx="6693114" cy="369332"/>
          </a:xfrm>
          <a:prstGeom prst="rect">
            <a:avLst/>
          </a:prstGeom>
          <a:noFill/>
        </p:spPr>
        <p:txBody>
          <a:bodyPr wrap="none" rtlCol="0">
            <a:spAutoFit/>
          </a:bodyPr>
          <a:lstStyle/>
          <a:p>
            <a:r>
              <a:rPr lang="es-ES" dirty="0"/>
              <a:t>Per entrenar la </a:t>
            </a:r>
            <a:r>
              <a:rPr lang="es-ES" dirty="0" err="1"/>
              <a:t>xarxa</a:t>
            </a:r>
            <a:r>
              <a:rPr lang="es-ES" dirty="0"/>
              <a:t> neuronal </a:t>
            </a:r>
            <a:r>
              <a:rPr lang="es-ES" dirty="0" err="1"/>
              <a:t>utilitzem</a:t>
            </a:r>
            <a:r>
              <a:rPr lang="es-ES" dirty="0"/>
              <a:t> NEAT un </a:t>
            </a:r>
            <a:r>
              <a:rPr lang="es-ES" dirty="0" err="1"/>
              <a:t>algoritme</a:t>
            </a:r>
            <a:r>
              <a:rPr lang="es-ES" dirty="0"/>
              <a:t> </a:t>
            </a:r>
            <a:r>
              <a:rPr lang="es-ES" dirty="0" err="1"/>
              <a:t>genetic</a:t>
            </a:r>
            <a:endParaRPr lang="es-ES" dirty="0"/>
          </a:p>
        </p:txBody>
      </p:sp>
      <p:sp>
        <p:nvSpPr>
          <p:cNvPr id="5" name="Elipse 4">
            <a:extLst>
              <a:ext uri="{FF2B5EF4-FFF2-40B4-BE49-F238E27FC236}">
                <a16:creationId xmlns:a16="http://schemas.microsoft.com/office/drawing/2014/main" id="{F4C37846-7189-50CF-14CD-4DE3C716196F}"/>
              </a:ext>
            </a:extLst>
          </p:cNvPr>
          <p:cNvSpPr/>
          <p:nvPr/>
        </p:nvSpPr>
        <p:spPr>
          <a:xfrm>
            <a:off x="3381727" y="1134207"/>
            <a:ext cx="2162908" cy="216290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err="1"/>
              <a:t>Població</a:t>
            </a:r>
            <a:r>
              <a:rPr lang="es-ES" dirty="0"/>
              <a:t> de </a:t>
            </a:r>
            <a:r>
              <a:rPr lang="es-ES" dirty="0" err="1"/>
              <a:t>xarxes</a:t>
            </a:r>
            <a:r>
              <a:rPr lang="es-ES" dirty="0"/>
              <a:t> </a:t>
            </a:r>
            <a:r>
              <a:rPr lang="es-ES" dirty="0" err="1"/>
              <a:t>neuronals</a:t>
            </a:r>
            <a:endParaRPr lang="es-ES" dirty="0"/>
          </a:p>
        </p:txBody>
      </p:sp>
      <p:sp>
        <p:nvSpPr>
          <p:cNvPr id="8" name="Elipse 7">
            <a:extLst>
              <a:ext uri="{FF2B5EF4-FFF2-40B4-BE49-F238E27FC236}">
                <a16:creationId xmlns:a16="http://schemas.microsoft.com/office/drawing/2014/main" id="{57233D45-1CA8-A693-2C33-5C658307372D}"/>
              </a:ext>
            </a:extLst>
          </p:cNvPr>
          <p:cNvSpPr/>
          <p:nvPr/>
        </p:nvSpPr>
        <p:spPr>
          <a:xfrm>
            <a:off x="6278091" y="1134207"/>
            <a:ext cx="2162908" cy="216290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Les </a:t>
            </a:r>
            <a:r>
              <a:rPr lang="es-ES" dirty="0" err="1"/>
              <a:t>fem</a:t>
            </a:r>
            <a:r>
              <a:rPr lang="es-ES" dirty="0"/>
              <a:t> </a:t>
            </a:r>
            <a:r>
              <a:rPr lang="es-ES" dirty="0" err="1"/>
              <a:t>fer</a:t>
            </a:r>
            <a:r>
              <a:rPr lang="es-ES" dirty="0"/>
              <a:t> la tasca</a:t>
            </a:r>
            <a:endParaRPr lang="es-ES" b="1" dirty="0"/>
          </a:p>
        </p:txBody>
      </p:sp>
      <p:sp>
        <p:nvSpPr>
          <p:cNvPr id="9" name="Elipse 8">
            <a:extLst>
              <a:ext uri="{FF2B5EF4-FFF2-40B4-BE49-F238E27FC236}">
                <a16:creationId xmlns:a16="http://schemas.microsoft.com/office/drawing/2014/main" id="{ED3329BC-CED8-99DB-C8C4-B6B288D24959}"/>
              </a:ext>
            </a:extLst>
          </p:cNvPr>
          <p:cNvSpPr/>
          <p:nvPr/>
        </p:nvSpPr>
        <p:spPr>
          <a:xfrm>
            <a:off x="6278091" y="3851003"/>
            <a:ext cx="2162908" cy="216290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err="1"/>
              <a:t>Evaluem</a:t>
            </a:r>
            <a:r>
              <a:rPr lang="es-ES" dirty="0"/>
              <a:t> el </a:t>
            </a:r>
            <a:r>
              <a:rPr lang="es-ES" b="1" dirty="0"/>
              <a:t>fitness</a:t>
            </a:r>
            <a:r>
              <a:rPr lang="es-ES" dirty="0"/>
              <a:t> i </a:t>
            </a:r>
            <a:r>
              <a:rPr lang="es-ES" dirty="0" err="1"/>
              <a:t>seleccionem</a:t>
            </a:r>
            <a:r>
              <a:rPr lang="es-ES" dirty="0"/>
              <a:t> les </a:t>
            </a:r>
            <a:r>
              <a:rPr lang="es-ES" dirty="0" err="1"/>
              <a:t>millors</a:t>
            </a:r>
            <a:endParaRPr lang="es-ES" dirty="0"/>
          </a:p>
        </p:txBody>
      </p:sp>
      <p:sp>
        <p:nvSpPr>
          <p:cNvPr id="10" name="Elipse 9">
            <a:extLst>
              <a:ext uri="{FF2B5EF4-FFF2-40B4-BE49-F238E27FC236}">
                <a16:creationId xmlns:a16="http://schemas.microsoft.com/office/drawing/2014/main" id="{8DE8B0F3-748D-1B2A-E181-40D2A3E2E289}"/>
              </a:ext>
            </a:extLst>
          </p:cNvPr>
          <p:cNvSpPr/>
          <p:nvPr/>
        </p:nvSpPr>
        <p:spPr>
          <a:xfrm>
            <a:off x="3381727" y="3851031"/>
            <a:ext cx="2162908" cy="216290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Les </a:t>
            </a:r>
            <a:r>
              <a:rPr lang="es-ES" b="1" dirty="0" err="1"/>
              <a:t>mutem</a:t>
            </a:r>
            <a:r>
              <a:rPr lang="es-ES" dirty="0"/>
              <a:t> per generar una nova…</a:t>
            </a:r>
          </a:p>
        </p:txBody>
      </p:sp>
      <p:sp>
        <p:nvSpPr>
          <p:cNvPr id="14" name="Flecha: a la derecha 13">
            <a:extLst>
              <a:ext uri="{FF2B5EF4-FFF2-40B4-BE49-F238E27FC236}">
                <a16:creationId xmlns:a16="http://schemas.microsoft.com/office/drawing/2014/main" id="{419A8491-1ECF-8CCF-E0FE-DD83D882253F}"/>
              </a:ext>
            </a:extLst>
          </p:cNvPr>
          <p:cNvSpPr/>
          <p:nvPr/>
        </p:nvSpPr>
        <p:spPr>
          <a:xfrm>
            <a:off x="5693079" y="2136504"/>
            <a:ext cx="436568" cy="219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Flecha: a la derecha 15">
            <a:extLst>
              <a:ext uri="{FF2B5EF4-FFF2-40B4-BE49-F238E27FC236}">
                <a16:creationId xmlns:a16="http://schemas.microsoft.com/office/drawing/2014/main" id="{26A7DA34-7275-FA3F-71E9-4219FB5F9C07}"/>
              </a:ext>
            </a:extLst>
          </p:cNvPr>
          <p:cNvSpPr/>
          <p:nvPr/>
        </p:nvSpPr>
        <p:spPr>
          <a:xfrm rot="10800000">
            <a:off x="5703279" y="4822540"/>
            <a:ext cx="436568" cy="219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Flecha: a la derecha 16">
            <a:extLst>
              <a:ext uri="{FF2B5EF4-FFF2-40B4-BE49-F238E27FC236}">
                <a16:creationId xmlns:a16="http://schemas.microsoft.com/office/drawing/2014/main" id="{A483FCD0-7DE2-9815-8A8B-53ED8BE172B8}"/>
              </a:ext>
            </a:extLst>
          </p:cNvPr>
          <p:cNvSpPr/>
          <p:nvPr/>
        </p:nvSpPr>
        <p:spPr>
          <a:xfrm rot="5400000">
            <a:off x="7141261" y="3464142"/>
            <a:ext cx="436568" cy="219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Flecha: a la derecha 17">
            <a:extLst>
              <a:ext uri="{FF2B5EF4-FFF2-40B4-BE49-F238E27FC236}">
                <a16:creationId xmlns:a16="http://schemas.microsoft.com/office/drawing/2014/main" id="{146C0CF2-EC7A-29CC-2B3E-51BB2BAF50F8}"/>
              </a:ext>
            </a:extLst>
          </p:cNvPr>
          <p:cNvSpPr/>
          <p:nvPr/>
        </p:nvSpPr>
        <p:spPr>
          <a:xfrm rot="16200000">
            <a:off x="4244897" y="3468524"/>
            <a:ext cx="436568" cy="219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103445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968FDC-5D51-C18D-557C-6FE779EB8E32}"/>
              </a:ext>
            </a:extLst>
          </p:cNvPr>
          <p:cNvSpPr>
            <a:spLocks noGrp="1"/>
          </p:cNvSpPr>
          <p:nvPr>
            <p:ph type="title"/>
          </p:nvPr>
        </p:nvSpPr>
        <p:spPr>
          <a:xfrm>
            <a:off x="838200" y="365125"/>
            <a:ext cx="1825869" cy="1325563"/>
          </a:xfrm>
        </p:spPr>
        <p:txBody>
          <a:bodyPr/>
          <a:lstStyle/>
          <a:p>
            <a:r>
              <a:rPr lang="es-ES" dirty="0"/>
              <a:t>Fitness</a:t>
            </a:r>
          </a:p>
        </p:txBody>
      </p:sp>
      <p:sp>
        <p:nvSpPr>
          <p:cNvPr id="6" name="Marcador de contenido 5">
            <a:extLst>
              <a:ext uri="{FF2B5EF4-FFF2-40B4-BE49-F238E27FC236}">
                <a16:creationId xmlns:a16="http://schemas.microsoft.com/office/drawing/2014/main" id="{27733ADA-0B38-5880-5853-B968B81C74D3}"/>
              </a:ext>
            </a:extLst>
          </p:cNvPr>
          <p:cNvSpPr>
            <a:spLocks noGrp="1"/>
          </p:cNvSpPr>
          <p:nvPr>
            <p:ph idx="1"/>
          </p:nvPr>
        </p:nvSpPr>
        <p:spPr>
          <a:xfrm>
            <a:off x="1635368" y="2417885"/>
            <a:ext cx="9718431" cy="3759078"/>
          </a:xfrm>
        </p:spPr>
        <p:txBody>
          <a:bodyPr/>
          <a:lstStyle/>
          <a:p>
            <a:pPr marL="0" indent="0">
              <a:buNone/>
            </a:pPr>
            <a:r>
              <a:rPr lang="es-ES" dirty="0" err="1"/>
              <a:t>Funció</a:t>
            </a:r>
            <a:r>
              <a:rPr lang="es-ES" dirty="0"/>
              <a:t> que te </a:t>
            </a:r>
            <a:r>
              <a:rPr lang="es-ES" dirty="0" err="1"/>
              <a:t>com</a:t>
            </a:r>
            <a:r>
              <a:rPr lang="es-ES" dirty="0"/>
              <a:t> a variable una </a:t>
            </a:r>
            <a:r>
              <a:rPr lang="es-ES" dirty="0" err="1"/>
              <a:t>xarxa</a:t>
            </a:r>
            <a:r>
              <a:rPr lang="es-ES" dirty="0"/>
              <a:t> neuronal </a:t>
            </a:r>
            <a:r>
              <a:rPr lang="es-ES" dirty="0">
                <a:sym typeface="Wingdings" panose="05000000000000000000" pitchFamily="2" charset="2"/>
              </a:rPr>
              <a:t>i et dona </a:t>
            </a:r>
            <a:r>
              <a:rPr lang="es-ES" dirty="0" err="1">
                <a:sym typeface="Wingdings" panose="05000000000000000000" pitchFamily="2" charset="2"/>
              </a:rPr>
              <a:t>com</a:t>
            </a:r>
            <a:r>
              <a:rPr lang="es-ES" dirty="0">
                <a:sym typeface="Wingdings" panose="05000000000000000000" pitchFamily="2" charset="2"/>
              </a:rPr>
              <a:t> a </a:t>
            </a:r>
            <a:r>
              <a:rPr lang="es-ES" dirty="0" err="1">
                <a:sym typeface="Wingdings" panose="05000000000000000000" pitchFamily="2" charset="2"/>
              </a:rPr>
              <a:t>resultat</a:t>
            </a:r>
            <a:r>
              <a:rPr lang="es-ES" dirty="0">
                <a:sym typeface="Wingdings" panose="05000000000000000000" pitchFamily="2" charset="2"/>
              </a:rPr>
              <a:t> un valor. </a:t>
            </a:r>
            <a:r>
              <a:rPr lang="es-ES" dirty="0" err="1">
                <a:sym typeface="Wingdings" panose="05000000000000000000" pitchFamily="2" charset="2"/>
              </a:rPr>
              <a:t>Com</a:t>
            </a:r>
            <a:r>
              <a:rPr lang="es-ES" dirty="0">
                <a:sym typeface="Wingdings" panose="05000000000000000000" pitchFamily="2" charset="2"/>
              </a:rPr>
              <a:t> </a:t>
            </a:r>
            <a:r>
              <a:rPr lang="es-ES" dirty="0" err="1">
                <a:sym typeface="Wingdings" panose="05000000000000000000" pitchFamily="2" charset="2"/>
              </a:rPr>
              <a:t>més</a:t>
            </a:r>
            <a:r>
              <a:rPr lang="es-ES" dirty="0">
                <a:sym typeface="Wingdings" panose="05000000000000000000" pitchFamily="2" charset="2"/>
              </a:rPr>
              <a:t> </a:t>
            </a:r>
            <a:r>
              <a:rPr lang="es-ES" dirty="0" err="1">
                <a:sym typeface="Wingdings" panose="05000000000000000000" pitchFamily="2" charset="2"/>
              </a:rPr>
              <a:t>alt</a:t>
            </a:r>
            <a:r>
              <a:rPr lang="es-ES" dirty="0">
                <a:sym typeface="Wingdings" panose="05000000000000000000" pitchFamily="2" charset="2"/>
              </a:rPr>
              <a:t> </a:t>
            </a:r>
            <a:r>
              <a:rPr lang="es-ES" dirty="0" err="1">
                <a:sym typeface="Wingdings" panose="05000000000000000000" pitchFamily="2" charset="2"/>
              </a:rPr>
              <a:t>sigui</a:t>
            </a:r>
            <a:r>
              <a:rPr lang="es-ES" dirty="0">
                <a:sym typeface="Wingdings" panose="05000000000000000000" pitchFamily="2" charset="2"/>
              </a:rPr>
              <a:t> el valor la </a:t>
            </a:r>
            <a:r>
              <a:rPr lang="es-ES" dirty="0" err="1">
                <a:sym typeface="Wingdings" panose="05000000000000000000" pitchFamily="2" charset="2"/>
              </a:rPr>
              <a:t>xarxa</a:t>
            </a:r>
            <a:r>
              <a:rPr lang="es-ES" dirty="0">
                <a:sym typeface="Wingdings" panose="05000000000000000000" pitchFamily="2" charset="2"/>
              </a:rPr>
              <a:t> neuronal </a:t>
            </a:r>
            <a:r>
              <a:rPr lang="es-ES" dirty="0" err="1">
                <a:sym typeface="Wingdings" panose="05000000000000000000" pitchFamily="2" charset="2"/>
              </a:rPr>
              <a:t>haurà</a:t>
            </a:r>
            <a:r>
              <a:rPr lang="es-ES" dirty="0">
                <a:sym typeface="Wingdings" panose="05000000000000000000" pitchFamily="2" charset="2"/>
              </a:rPr>
              <a:t> </a:t>
            </a:r>
            <a:r>
              <a:rPr lang="es-ES" dirty="0" err="1">
                <a:sym typeface="Wingdings" panose="05000000000000000000" pitchFamily="2" charset="2"/>
              </a:rPr>
              <a:t>portat</a:t>
            </a:r>
            <a:r>
              <a:rPr lang="es-ES" dirty="0">
                <a:sym typeface="Wingdings" panose="05000000000000000000" pitchFamily="2" charset="2"/>
              </a:rPr>
              <a:t> a </a:t>
            </a:r>
            <a:r>
              <a:rPr lang="es-ES" dirty="0" err="1">
                <a:sym typeface="Wingdings" panose="05000000000000000000" pitchFamily="2" charset="2"/>
              </a:rPr>
              <a:t>terme</a:t>
            </a:r>
            <a:r>
              <a:rPr lang="es-ES" dirty="0">
                <a:sym typeface="Wingdings" panose="05000000000000000000" pitchFamily="2" charset="2"/>
              </a:rPr>
              <a:t> </a:t>
            </a:r>
            <a:r>
              <a:rPr lang="es-ES" dirty="0" err="1">
                <a:sym typeface="Wingdings" panose="05000000000000000000" pitchFamily="2" charset="2"/>
              </a:rPr>
              <a:t>millor</a:t>
            </a:r>
            <a:r>
              <a:rPr lang="es-ES" dirty="0">
                <a:sym typeface="Wingdings" panose="05000000000000000000" pitchFamily="2" charset="2"/>
              </a:rPr>
              <a:t> la tasca </a:t>
            </a:r>
            <a:r>
              <a:rPr lang="es-ES" dirty="0" err="1">
                <a:sym typeface="Wingdings" panose="05000000000000000000" pitchFamily="2" charset="2"/>
              </a:rPr>
              <a:t>encomanada</a:t>
            </a:r>
            <a:r>
              <a:rPr lang="es-ES" dirty="0">
                <a:sym typeface="Wingdings" panose="05000000000000000000" pitchFamily="2" charset="2"/>
              </a:rPr>
              <a:t>.</a:t>
            </a:r>
          </a:p>
          <a:p>
            <a:pPr marL="0" indent="0">
              <a:buNone/>
            </a:pPr>
            <a:endParaRPr lang="es-ES" dirty="0">
              <a:sym typeface="Wingdings" panose="05000000000000000000" pitchFamily="2" charset="2"/>
            </a:endParaRPr>
          </a:p>
          <a:p>
            <a:pPr marL="0" indent="0">
              <a:buNone/>
            </a:pPr>
            <a:r>
              <a:rPr lang="es-ES" dirty="0">
                <a:sym typeface="Wingdings" panose="05000000000000000000" pitchFamily="2" charset="2"/>
              </a:rPr>
              <a:t>Cada tasca té infinites </a:t>
            </a:r>
            <a:r>
              <a:rPr lang="es-ES" dirty="0" err="1">
                <a:sym typeface="Wingdings" panose="05000000000000000000" pitchFamily="2" charset="2"/>
              </a:rPr>
              <a:t>funcions</a:t>
            </a:r>
            <a:r>
              <a:rPr lang="es-ES" dirty="0">
                <a:sym typeface="Wingdings" panose="05000000000000000000" pitchFamily="2" charset="2"/>
              </a:rPr>
              <a:t> fitness.</a:t>
            </a:r>
            <a:endParaRPr lang="es-ES" dirty="0"/>
          </a:p>
        </p:txBody>
      </p:sp>
    </p:spTree>
    <p:extLst>
      <p:ext uri="{BB962C8B-B14F-4D97-AF65-F5344CB8AC3E}">
        <p14:creationId xmlns:p14="http://schemas.microsoft.com/office/powerpoint/2010/main" val="1324822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8C873B-50C1-5B4E-F735-875BD67A3529}"/>
              </a:ext>
            </a:extLst>
          </p:cNvPr>
          <p:cNvSpPr>
            <a:spLocks noGrp="1"/>
          </p:cNvSpPr>
          <p:nvPr>
            <p:ph type="title"/>
          </p:nvPr>
        </p:nvSpPr>
        <p:spPr/>
        <p:txBody>
          <a:bodyPr/>
          <a:lstStyle/>
          <a:p>
            <a:r>
              <a:rPr lang="es-ES" dirty="0" err="1"/>
              <a:t>Mutacions</a:t>
            </a:r>
            <a:endParaRPr lang="es-ES" dirty="0"/>
          </a:p>
        </p:txBody>
      </p:sp>
      <p:sp>
        <p:nvSpPr>
          <p:cNvPr id="3" name="Marcador de contenido 2">
            <a:extLst>
              <a:ext uri="{FF2B5EF4-FFF2-40B4-BE49-F238E27FC236}">
                <a16:creationId xmlns:a16="http://schemas.microsoft.com/office/drawing/2014/main" id="{9B30D3BE-31FB-A893-1274-4AEC8F120779}"/>
              </a:ext>
            </a:extLst>
          </p:cNvPr>
          <p:cNvSpPr>
            <a:spLocks noGrp="1"/>
          </p:cNvSpPr>
          <p:nvPr>
            <p:ph idx="1"/>
          </p:nvPr>
        </p:nvSpPr>
        <p:spPr>
          <a:xfrm>
            <a:off x="838200" y="1825625"/>
            <a:ext cx="10515600" cy="1058252"/>
          </a:xfrm>
        </p:spPr>
        <p:txBody>
          <a:bodyPr/>
          <a:lstStyle/>
          <a:p>
            <a:pPr marL="0" indent="0">
              <a:buNone/>
            </a:pPr>
            <a:r>
              <a:rPr lang="es-ES" dirty="0"/>
              <a:t>Son </a:t>
            </a:r>
            <a:r>
              <a:rPr lang="es-ES" dirty="0" err="1"/>
              <a:t>els</a:t>
            </a:r>
            <a:r>
              <a:rPr lang="es-ES" dirty="0"/>
              <a:t> </a:t>
            </a:r>
            <a:r>
              <a:rPr lang="es-ES" dirty="0" err="1"/>
              <a:t>canvis</a:t>
            </a:r>
            <a:r>
              <a:rPr lang="es-ES" dirty="0"/>
              <a:t> que </a:t>
            </a:r>
            <a:r>
              <a:rPr lang="es-ES" dirty="0" err="1"/>
              <a:t>sofren</a:t>
            </a:r>
            <a:r>
              <a:rPr lang="es-ES" dirty="0"/>
              <a:t> les </a:t>
            </a:r>
            <a:r>
              <a:rPr lang="es-ES" dirty="0" err="1"/>
              <a:t>xarxes</a:t>
            </a:r>
            <a:r>
              <a:rPr lang="es-ES" dirty="0"/>
              <a:t> </a:t>
            </a:r>
            <a:r>
              <a:rPr lang="es-ES" dirty="0" err="1"/>
              <a:t>neuronals</a:t>
            </a:r>
            <a:r>
              <a:rPr lang="es-ES" dirty="0"/>
              <a:t> que donen </a:t>
            </a:r>
            <a:r>
              <a:rPr lang="es-ES" dirty="0" err="1"/>
              <a:t>com</a:t>
            </a:r>
            <a:r>
              <a:rPr lang="es-ES" dirty="0"/>
              <a:t> a </a:t>
            </a:r>
            <a:r>
              <a:rPr lang="es-ES" dirty="0" err="1"/>
              <a:t>resultat</a:t>
            </a:r>
            <a:r>
              <a:rPr lang="es-ES" dirty="0"/>
              <a:t> una </a:t>
            </a:r>
            <a:r>
              <a:rPr lang="es-ES" dirty="0" err="1"/>
              <a:t>xarxa</a:t>
            </a:r>
            <a:r>
              <a:rPr lang="es-ES" dirty="0"/>
              <a:t> neuronal </a:t>
            </a:r>
            <a:r>
              <a:rPr lang="es-ES" dirty="0" err="1"/>
              <a:t>semblant</a:t>
            </a:r>
            <a:r>
              <a:rPr lang="es-ES" dirty="0"/>
              <a:t>.</a:t>
            </a:r>
          </a:p>
        </p:txBody>
      </p:sp>
      <p:sp>
        <p:nvSpPr>
          <p:cNvPr id="4" name="Rectángulo 3">
            <a:extLst>
              <a:ext uri="{FF2B5EF4-FFF2-40B4-BE49-F238E27FC236}">
                <a16:creationId xmlns:a16="http://schemas.microsoft.com/office/drawing/2014/main" id="{8B90EB59-6992-176E-AEA6-4DA0B9483B24}"/>
              </a:ext>
            </a:extLst>
          </p:cNvPr>
          <p:cNvSpPr/>
          <p:nvPr/>
        </p:nvSpPr>
        <p:spPr>
          <a:xfrm>
            <a:off x="1090246" y="2839916"/>
            <a:ext cx="2400300" cy="7825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NO ESTRUCTURALS</a:t>
            </a:r>
          </a:p>
        </p:txBody>
      </p:sp>
      <p:sp>
        <p:nvSpPr>
          <p:cNvPr id="5" name="Rectángulo 4">
            <a:extLst>
              <a:ext uri="{FF2B5EF4-FFF2-40B4-BE49-F238E27FC236}">
                <a16:creationId xmlns:a16="http://schemas.microsoft.com/office/drawing/2014/main" id="{3335A03C-9EC5-8CD1-48C7-BB76780409A8}"/>
              </a:ext>
            </a:extLst>
          </p:cNvPr>
          <p:cNvSpPr/>
          <p:nvPr/>
        </p:nvSpPr>
        <p:spPr>
          <a:xfrm>
            <a:off x="4895850" y="2839915"/>
            <a:ext cx="2400300" cy="7825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ESTRUCTURALS</a:t>
            </a:r>
          </a:p>
        </p:txBody>
      </p:sp>
      <p:sp>
        <p:nvSpPr>
          <p:cNvPr id="6" name="Rectángulo 5">
            <a:extLst>
              <a:ext uri="{FF2B5EF4-FFF2-40B4-BE49-F238E27FC236}">
                <a16:creationId xmlns:a16="http://schemas.microsoft.com/office/drawing/2014/main" id="{21C873D8-8D54-6053-7612-2932ED8B792E}"/>
              </a:ext>
            </a:extLst>
          </p:cNvPr>
          <p:cNvSpPr/>
          <p:nvPr/>
        </p:nvSpPr>
        <p:spPr>
          <a:xfrm>
            <a:off x="8701454" y="2839915"/>
            <a:ext cx="2400300" cy="7825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CROSSOVER</a:t>
            </a:r>
          </a:p>
        </p:txBody>
      </p:sp>
      <p:pic>
        <p:nvPicPr>
          <p:cNvPr id="7" name="Imatge 1">
            <a:extLst>
              <a:ext uri="{FF2B5EF4-FFF2-40B4-BE49-F238E27FC236}">
                <a16:creationId xmlns:a16="http://schemas.microsoft.com/office/drawing/2014/main" id="{8AA60D8D-78E2-479B-94D4-DD6895AE6DE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7434" y="4084684"/>
            <a:ext cx="3228340" cy="1275715"/>
          </a:xfrm>
          <a:prstGeom prst="rect">
            <a:avLst/>
          </a:prstGeom>
        </p:spPr>
      </p:pic>
      <p:pic>
        <p:nvPicPr>
          <p:cNvPr id="8" name="Imatge 2">
            <a:extLst>
              <a:ext uri="{FF2B5EF4-FFF2-40B4-BE49-F238E27FC236}">
                <a16:creationId xmlns:a16="http://schemas.microsoft.com/office/drawing/2014/main" id="{2284E39F-5C08-0257-BC7B-56CC32B066A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7639" y="3923944"/>
            <a:ext cx="3977640" cy="1832610"/>
          </a:xfrm>
          <a:prstGeom prst="rect">
            <a:avLst/>
          </a:prstGeom>
          <a:noFill/>
          <a:ln>
            <a:noFill/>
          </a:ln>
        </p:spPr>
      </p:pic>
      <p:pic>
        <p:nvPicPr>
          <p:cNvPr id="9" name="Imatge 3">
            <a:extLst>
              <a:ext uri="{FF2B5EF4-FFF2-40B4-BE49-F238E27FC236}">
                <a16:creationId xmlns:a16="http://schemas.microsoft.com/office/drawing/2014/main" id="{02F4CA16-24E4-1907-E1B9-06CF31F9A372}"/>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40819" y="3978607"/>
            <a:ext cx="1255181" cy="1011092"/>
          </a:xfrm>
          <a:prstGeom prst="rect">
            <a:avLst/>
          </a:prstGeom>
          <a:noFill/>
          <a:ln>
            <a:noFill/>
          </a:ln>
        </p:spPr>
      </p:pic>
      <p:pic>
        <p:nvPicPr>
          <p:cNvPr id="10" name="Imatge 4">
            <a:extLst>
              <a:ext uri="{FF2B5EF4-FFF2-40B4-BE49-F238E27FC236}">
                <a16:creationId xmlns:a16="http://schemas.microsoft.com/office/drawing/2014/main" id="{6A40D1A8-0371-2E63-279F-0CD9D82D3C9B}"/>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96000" y="3966310"/>
            <a:ext cx="1356995" cy="1035685"/>
          </a:xfrm>
          <a:prstGeom prst="rect">
            <a:avLst/>
          </a:prstGeom>
          <a:noFill/>
          <a:ln>
            <a:noFill/>
          </a:ln>
        </p:spPr>
      </p:pic>
      <p:pic>
        <p:nvPicPr>
          <p:cNvPr id="11" name="Imatge 5">
            <a:extLst>
              <a:ext uri="{FF2B5EF4-FFF2-40B4-BE49-F238E27FC236}">
                <a16:creationId xmlns:a16="http://schemas.microsoft.com/office/drawing/2014/main" id="{482972C6-EBC6-7E2A-C703-2D24DB287676}"/>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 r="3851"/>
          <a:stretch/>
        </p:blipFill>
        <p:spPr bwMode="auto">
          <a:xfrm>
            <a:off x="4758022" y="5160944"/>
            <a:ext cx="1370442" cy="677460"/>
          </a:xfrm>
          <a:prstGeom prst="rect">
            <a:avLst/>
          </a:prstGeom>
          <a:noFill/>
          <a:ln>
            <a:noFill/>
          </a:ln>
          <a:extLst>
            <a:ext uri="{53640926-AAD7-44D8-BBD7-CCE9431645EC}">
              <a14:shadowObscured xmlns:a14="http://schemas.microsoft.com/office/drawing/2010/main"/>
            </a:ext>
          </a:extLst>
        </p:spPr>
      </p:pic>
      <p:pic>
        <p:nvPicPr>
          <p:cNvPr id="12" name="Imatge 6" descr="Imatge que conté cercle, captura de pantalla&#10;&#10;Descripció generada automàticament">
            <a:extLst>
              <a:ext uri="{FF2B5EF4-FFF2-40B4-BE49-F238E27FC236}">
                <a16:creationId xmlns:a16="http://schemas.microsoft.com/office/drawing/2014/main" id="{D3BE36F6-E262-3B20-5482-6D5003611EF2}"/>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3846" r="6341"/>
          <a:stretch/>
        </p:blipFill>
        <p:spPr bwMode="auto">
          <a:xfrm>
            <a:off x="6153632" y="5160944"/>
            <a:ext cx="1533091" cy="80244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7026928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48</TotalTime>
  <Words>299</Words>
  <Application>Microsoft Office PowerPoint</Application>
  <PresentationFormat>Panorámica</PresentationFormat>
  <Paragraphs>18</Paragraphs>
  <Slides>4</Slides>
  <Notes>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4</vt:i4>
      </vt:variant>
    </vt:vector>
  </HeadingPairs>
  <TitlesOfParts>
    <vt:vector size="10" baseType="lpstr">
      <vt:lpstr>Aptos</vt:lpstr>
      <vt:lpstr>Aptos Display</vt:lpstr>
      <vt:lpstr>Arial</vt:lpstr>
      <vt:lpstr>Times New Roman</vt:lpstr>
      <vt:lpstr>Wingdings</vt:lpstr>
      <vt:lpstr>Tema de Office</vt:lpstr>
      <vt:lpstr>Què és una xarxa neuronal i com funciona</vt:lpstr>
      <vt:lpstr>Presentación de PowerPoint</vt:lpstr>
      <vt:lpstr>Fitness</vt:lpstr>
      <vt:lpstr>Mutacions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Marc Perez Fusco</dc:creator>
  <cp:lastModifiedBy>Marc Perez Fusco</cp:lastModifiedBy>
  <cp:revision>1</cp:revision>
  <dcterms:created xsi:type="dcterms:W3CDTF">2024-12-03T18:13:25Z</dcterms:created>
  <dcterms:modified xsi:type="dcterms:W3CDTF">2024-12-03T19:02:19Z</dcterms:modified>
</cp:coreProperties>
</file>