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5/12/2024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a:t>A l'inici d'aquest treball de recerca una de les hipòtesis plantejades era la forma que prendrien els gràfics que relacionen la puntuació dels agents d'intel·ligència artificial amb el pas les generacions al llarg d'un entrenament. La nostra hipòtesi era que la forma seria logarítmica</a:t>
            </a:r>
          </a:p>
        </p:txBody>
      </p:sp>
      <p:sp>
        <p:nvSpPr>
          <p:cNvPr id="4" name="Marcador de número de diapositiva 3"/>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169369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4/12/2024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4/12/2024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2235200"/>
            <a:ext cx="9144000" cy="2387600"/>
          </a:xfrm>
        </p:spPr>
        <p:txBody>
          <a:bodyPr/>
          <a:lstStyle/>
          <a:p>
            <a:r>
              <a:rPr lang="es-ES" dirty="0"/>
              <a:t>L’APRENENTATGE A L’INTELIGENCIA ARTIFICIAL</a:t>
            </a:r>
            <a:endParaRPr lang="ca-ES" dirty="0"/>
          </a:p>
        </p:txBody>
      </p:sp>
    </p:spTree>
    <p:extLst>
      <p:ext uri="{BB962C8B-B14F-4D97-AF65-F5344CB8AC3E}">
        <p14:creationId xmlns:p14="http://schemas.microsoft.com/office/powerpoint/2010/main" val="52384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7BBA4-A1F8-B6DE-4C5E-823C0A0B2290}"/>
              </a:ext>
            </a:extLst>
          </p:cNvPr>
          <p:cNvSpPr>
            <a:spLocks noGrp="1"/>
          </p:cNvSpPr>
          <p:nvPr>
            <p:ph type="title"/>
          </p:nvPr>
        </p:nvSpPr>
        <p:spPr/>
        <p:txBody>
          <a:bodyPr/>
          <a:lstStyle/>
          <a:p>
            <a:r>
              <a:rPr lang="es-ES" dirty="0" err="1"/>
              <a:t>Com</a:t>
            </a:r>
            <a:r>
              <a:rPr lang="es-ES" dirty="0"/>
              <a:t> </a:t>
            </a:r>
            <a:r>
              <a:rPr lang="es-ES"/>
              <a:t>aprèn</a:t>
            </a:r>
            <a:r>
              <a:rPr lang="es-ES" dirty="0"/>
              <a:t>?</a:t>
            </a:r>
            <a:endParaRPr lang="ca-ES" dirty="0"/>
          </a:p>
        </p:txBody>
      </p:sp>
      <p:sp>
        <p:nvSpPr>
          <p:cNvPr id="3" name="Marcador de contenido 2">
            <a:extLst>
              <a:ext uri="{FF2B5EF4-FFF2-40B4-BE49-F238E27FC236}">
                <a16:creationId xmlns:a16="http://schemas.microsoft.com/office/drawing/2014/main" id="{AEC52A42-54B9-1279-9FDA-1AC1CE765A00}"/>
              </a:ext>
            </a:extLst>
          </p:cNvPr>
          <p:cNvSpPr>
            <a:spLocks noGrp="1"/>
          </p:cNvSpPr>
          <p:nvPr>
            <p:ph idx="1"/>
          </p:nvPr>
        </p:nvSpPr>
        <p:spPr/>
        <p:txBody>
          <a:bodyPr/>
          <a:lstStyle/>
          <a:p>
            <a:endParaRPr lang="ca-ES"/>
          </a:p>
        </p:txBody>
      </p:sp>
    </p:spTree>
    <p:extLst>
      <p:ext uri="{BB962C8B-B14F-4D97-AF65-F5344CB8AC3E}">
        <p14:creationId xmlns:p14="http://schemas.microsoft.com/office/powerpoint/2010/main" val="9254890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518</TotalTime>
  <Words>55</Words>
  <Application>Microsoft Office PowerPoint</Application>
  <PresentationFormat>Panorámica</PresentationFormat>
  <Paragraphs>4</Paragraphs>
  <Slides>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Aptos</vt:lpstr>
      <vt:lpstr>Aptos Display</vt:lpstr>
      <vt:lpstr>Arial</vt:lpstr>
      <vt:lpstr>Tema de Office</vt:lpstr>
      <vt:lpstr>L’APRENENTATGE A L’INTELIGENCIA ARTIFICIAL</vt:lpstr>
      <vt:lpstr>Com aprèn?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1</cp:revision>
  <dcterms:created xsi:type="dcterms:W3CDTF">2024-12-04T21:40:28Z</dcterms:created>
  <dcterms:modified xsi:type="dcterms:W3CDTF">2024-12-05T06:18:56Z</dcterms:modified>
</cp:coreProperties>
</file>