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ink/ink1.xml" ContentType="application/inkml+xml"/>
  <Override PartName="/ppt/ink/ink2.xml" ContentType="application/inkml+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ink/ink3.xml" ContentType="application/inkml+xml"/>
  <Override PartName="/ppt/ink/ink4.xml" ContentType="application/inkml+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7" r:id="rId21"/>
    <p:sldId id="278" r:id="rId22"/>
    <p:sldId id="280" r:id="rId23"/>
    <p:sldId id="282" r:id="rId24"/>
    <p:sldId id="283" r:id="rId25"/>
    <p:sldId id="284" r:id="rId26"/>
    <p:sldId id="285" r:id="rId27"/>
    <p:sldId id="287" r:id="rId28"/>
    <p:sldId id="288" r:id="rId29"/>
    <p:sldId id="289" r:id="rId30"/>
    <p:sldId id="292" r:id="rId31"/>
    <p:sldId id="293" r:id="rId32"/>
    <p:sldId id="294" r:id="rId33"/>
    <p:sldId id="295" r:id="rId34"/>
    <p:sldId id="296" r:id="rId35"/>
    <p:sldId id="297" r:id="rId36"/>
    <p:sldId id="299" r:id="rId37"/>
    <p:sldId id="298" r:id="rId38"/>
    <p:sldId id="300" r:id="rId39"/>
    <p:sldId id="301" r:id="rId40"/>
    <p:sldId id="302" r:id="rId41"/>
    <p:sldId id="303" r:id="rId42"/>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a:srgbClr val="60CBEC"/>
    <a:srgbClr val="D2807A"/>
    <a:srgbClr val="FFFFFF"/>
    <a:srgbClr val="4EC0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623" autoAdjust="0"/>
  </p:normalViewPr>
  <p:slideViewPr>
    <p:cSldViewPr snapToGrid="0">
      <p:cViewPr varScale="1">
        <p:scale>
          <a:sx n="85" d="100"/>
          <a:sy n="85" d="100"/>
        </p:scale>
        <p:origin x="15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39.529"/>
    </inkml:context>
    <inkml:brush xml:id="br0">
      <inkml:brushProperty name="width" value="0.35" units="cm"/>
      <inkml:brushProperty name="height" value="0.35" units="cm"/>
      <inkml:brushProperty name="color" value="#008C3A"/>
    </inkml:brush>
  </inkml:definitions>
  <inkml:trace contextRef="#ctx0" brushRef="#br0">1727 415 24575,'-23'0'0,"0"1"0,0 0 0,0 2 0,1 1 0,-27 8 0,38-9 0,0 2 0,0-1 0,1 1 0,-1 1 0,1 0 0,1 1 0,-1 0 0,1 0 0,0 1 0,1 0 0,0 0 0,-8 11 0,-2 4 0,-19 23 0,-39 67 0,7-9 0,43-66 0,-38 70 0,-13 44 0,-24 51 0,66-120 0,18-40 0,-1-2 0,-2 0 0,-27 39 0,27-48 0,-23 52 0,27-53 0,-46 102 0,-1-9 0,47-91 0,0 1 0,-13 49 0,16-46 0,-31 66 0,36-84 0,0 0 0,2 0 0,0 1 0,1 0 0,-3 27 0,-2 8 0,-48 163 0,22-90 0,17-39 0,15-60 0,-2 0 0,-18 50 0,17-58 0,1 1 0,1 0 0,-4 41 0,7-41 0,-1 0 0,-1 0 0,-1 0 0,-9 23 0,0-3 0,1 1 0,3 1 0,-9 75 0,14-83 0,-9 31 0,8-46 0,2-1 0,-3 31 0,4-23 0,-1 1 0,-2-1 0,-12 36 0,10-39 0,1 1 0,1 1 0,1-1 0,-1 32 0,3-16 0,-10 54 0,7-55 0,-4 63 0,11-28 0,0-32 0,-1-1 0,-3 1 0,-13 76 0,8-69 0,2 0 0,2 0 0,3 0 0,5 56 0,-1 9 0,-1-7 0,-5 126 0,-13-151 0,11-61 0,1-1 0,-3 37 0,5 624 0,5-331 0,-1-327 0,1 0 0,1 0 0,1-1 0,1 0 0,1 0 0,18 38 0,6 24 0,-17-30 0,12 78 0,-4-11 0,-8-50 0,-8-40 0,1 0 0,19 54 0,-12-46 0,9 46 0,-18-65 0,9 34 0,47 220 0,-53-238 0,1 0 0,25 60 0,3 9 0,66 174 0,-88-249 0,30 45 0,-14-26 0,-13-24 0,2-1 0,1-1 0,1-1 0,38 34 0,-39-38 0,67 52 0,-63-53 0,0-2 0,39 21 0,-37-23 0,-1 1 0,32 26 0,-38-29 0,0 0 0,0-1 0,1-1 0,1-1 0,41 13 0,-8-2 0,191 57 0,-210-68 0,85 25 0,34-2 0,-23-4 0,-96-19 0,1-2 0,1-1 0,63 3 0,-58-8 0,78 16 0,-65-9 0,15 6 0,-47-9 0,1-2 0,44 4 0,-13-7 0,-1-1 0,1 3 0,60 11 0,-101-12 0,1 1 0,0-2 0,0 0 0,0-1 0,0-1 0,0 0 0,0-1 0,26-7 0,-14 5 0,0 0 0,0 1 0,43 3 0,-45 0 0,0 0 0,0-1 0,0-2 0,35-8 0,-31 4 0,1 2 0,52-3 0,-59 7 0,0-1 0,0-1 0,0-1 0,0-1 0,35-13 0,-40 12 0,1 0 0,0 1 0,-1 1 0,1 1 0,0 1 0,29 0 0,4-1 0,-41 1 0,0-1 0,-1 0 0,1 0 0,-1-1 0,0-1 0,15-7 0,40-15 0,-18 11 0,-2-2 0,0-2 0,47-28 0,-4 2 0,214-121 0,-278 152 0,9-7 0,-2 0 0,40-36 0,15-15 0,-67 58 0,0 1 0,1 0 0,28-12 0,-29 15 0,0 0 0,-1 0 0,0-2 0,22-20 0,12-12 0,113-74 0,-84 64 0,-46 30 0,2-1 0,-1-1 0,37-36 0,176-188 0,-238 238 0,-1-1 0,15-24 0,19-23 0,-19 30 0,39-61 0,-44 60 0,2 0 0,30-33 0,-40 49 0,-1 0 0,0-2 0,-1 1 0,13-32 0,13-19 0,7 2 0,-26 41 0,0-2 0,-2 0 0,-1 0 0,20-52 0,-30 68 0,0 0 0,0 1 0,1 0 0,1 0 0,14-17 0,16-26 0,-18 18 0,-1 0 0,-2-2 0,-1 0 0,-3-1 0,12-53 0,-18 66 0,1 1 0,13-30 0,9-31 0,-24 68 0,1 1 0,15-30 0,-13 31 0,-1-1 0,9-30 0,-7 19 0,0 0 0,18-34 0,-18 44 0,-1 0 0,0-1 0,-2-1 0,0 1 0,-1-1 0,5-38 0,-9 47 0,0-30 0,3 0 0,8-40 0,19-108 0,-25 152 0,-2 0 0,-1 0 0,-5-70 0,3-44 0,15 65 0,-11 63 0,0-1 0,1-35 0,-5-7 0,-1 27 0,1 0 0,2 1 0,10-49 0,-5 35 0,-2 0 0,-2-1 0,-3 0 0,-5-53 0,1-11 0,3-417 0,-1 513 0,-1 0 0,-1 1 0,-6-23 0,-6-45 0,11 52 0,-11-48 0,1 13 0,-38-140 0,48 196 0,-2-5 0,-6-21 0,-8-52 0,12 52 0,-16-47 0,12 48 0,-7-46 0,-15-78 0,7 45 0,-30-89 0,24 100 0,-16-27 0,3 11 0,-8-18 0,20 56 0,18 44 0,-2 0 0,-28-48 0,27 52 0,2 0 0,-17-51 0,-14-32 0,-121-232 0,139 298 0,-2 3 0,-2 0 0,-3 2 0,-61-64 0,47 45 0,37 48 0,-31-36 0,-9-3 0,14 15 0,-53-43 0,39 38 0,36 32 0,-1 0 0,0 1 0,-1 1 0,-42-23 0,-57-28 0,78 42 0,-1 1 0,-64-25 0,0 7 0,-39-13 0,66 32 0,-1 4 0,-101-11 0,102 15 0,53 9 0,0 0 0,-32-1 0,-104-10 0,105 8 0,-69 0 0,63 9 0,18 0 0,0-1 0,-1-2 0,-81-15 0,76 8 0,0 3 0,0 3 0,-1 1 0,-54 6 0,-10-1 0,-6-5 0,-131 5 0,168 12 0,62-10 0,-1 0 0,-32 1 0,10-5 0,11-1 0,-1 1 0,1 3 0,-46 9 0,46-7 0,0-2 0,0-1 0,0-2 0,-44-3 0,-65 3 0,59 14 0,61-10 0,1 0 0,-33 1 0,21-5 0,1 1 0,-67 14 0,78-11 0,-160 34 0,-100 24 0,266-60 0,0 2 0,0 0 0,-24 11 0,26-9 0,1-1 0,-2-1 0,1 0 0,-24 3 0,19-5 0,1 1 0,-1 2 0,-36 14 0,4-1 0,-2-3 0,19-6 0,-41 18 0,-74 25 132,21-9-1629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41.134"/>
    </inkml:context>
    <inkml:brush xml:id="br0">
      <inkml:brushProperty name="width" value="0.35" units="cm"/>
      <inkml:brushProperty name="height" value="0.35" units="cm"/>
      <inkml:brushProperty name="color" value="#008C3A"/>
    </inkml:brush>
  </inkml:definitions>
  <inkml:trace contextRef="#ctx0" brushRef="#br0">1 1037 24575,'6'-3'0,"0"1"0,0-1 0,0 0 0,-1-1 0,1 1 0,-1-1 0,0 0 0,0 0 0,0-1 0,0 0 0,-1 1 0,5-7 0,3-3 0,9-8 0,31-46 0,-34 43 0,34-37 0,-6 16 0,1 3 0,60-43 0,-91 73 0,-1 0 0,0-1 0,-1-1 0,15-20 0,-16 18 0,2 0 0,1 1 0,21-19 0,107-72 0,-21 10 0,-84 68 0,46-24 0,-77 49 0,17-9 0,51-19 0,19-10 0,-73 31-136,1 1-1,0 1 1,0 1-1,1 1 1,0 1-1,0 2 1,1 0-1,-1 1 0,44 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39.529"/>
    </inkml:context>
    <inkml:brush xml:id="br0">
      <inkml:brushProperty name="width" value="0.35" units="cm"/>
      <inkml:brushProperty name="height" value="0.35" units="cm"/>
      <inkml:brushProperty name="color" value="#008C3A"/>
    </inkml:brush>
  </inkml:definitions>
  <inkml:trace contextRef="#ctx0" brushRef="#br0">1727 415 24575,'-23'0'0,"0"1"0,0 0 0,0 2 0,1 1 0,-27 8 0,38-9 0,0 2 0,0-1 0,1 1 0,-1 1 0,1 0 0,1 1 0,-1 0 0,1 0 0,0 1 0,1 0 0,0 0 0,-8 11 0,-2 4 0,-19 23 0,-39 67 0,7-9 0,43-66 0,-38 70 0,-13 44 0,-24 51 0,66-120 0,18-40 0,-1-2 0,-2 0 0,-27 39 0,27-48 0,-23 52 0,27-53 0,-46 102 0,-1-9 0,47-91 0,0 1 0,-13 49 0,16-46 0,-31 66 0,36-84 0,0 0 0,2 0 0,0 1 0,1 0 0,-3 27 0,-2 8 0,-48 163 0,22-90 0,17-39 0,15-60 0,-2 0 0,-18 50 0,17-58 0,1 1 0,1 0 0,-4 41 0,7-41 0,-1 0 0,-1 0 0,-1 0 0,-9 23 0,0-3 0,1 1 0,3 1 0,-9 75 0,14-83 0,-9 31 0,8-46 0,2-1 0,-3 31 0,4-23 0,-1 1 0,-2-1 0,-12 36 0,10-39 0,1 1 0,1 1 0,1-1 0,-1 32 0,3-16 0,-10 54 0,7-55 0,-4 63 0,11-28 0,0-32 0,-1-1 0,-3 1 0,-13 76 0,8-69 0,2 0 0,2 0 0,3 0 0,5 56 0,-1 9 0,-1-7 0,-5 126 0,-13-151 0,11-61 0,1-1 0,-3 37 0,5 624 0,5-331 0,-1-327 0,1 0 0,1 0 0,1-1 0,1 0 0,1 0 0,18 38 0,6 24 0,-17-30 0,12 78 0,-4-11 0,-8-50 0,-8-40 0,1 0 0,19 54 0,-12-46 0,9 46 0,-18-65 0,9 34 0,47 220 0,-53-238 0,1 0 0,25 60 0,3 9 0,66 174 0,-88-249 0,30 45 0,-14-26 0,-13-24 0,2-1 0,1-1 0,1-1 0,38 34 0,-39-38 0,67 52 0,-63-53 0,0-2 0,39 21 0,-37-23 0,-1 1 0,32 26 0,-38-29 0,0 0 0,0-1 0,1-1 0,1-1 0,41 13 0,-8-2 0,191 57 0,-210-68 0,85 25 0,34-2 0,-23-4 0,-96-19 0,1-2 0,1-1 0,63 3 0,-58-8 0,78 16 0,-65-9 0,15 6 0,-47-9 0,1-2 0,44 4 0,-13-7 0,-1-1 0,1 3 0,60 11 0,-101-12 0,1 1 0,0-2 0,0 0 0,0-1 0,0-1 0,0 0 0,0-1 0,26-7 0,-14 5 0,0 0 0,0 1 0,43 3 0,-45 0 0,0 0 0,0-1 0,0-2 0,35-8 0,-31 4 0,1 2 0,52-3 0,-59 7 0,0-1 0,0-1 0,0-1 0,0-1 0,35-13 0,-40 12 0,1 0 0,0 1 0,-1 1 0,1 1 0,0 1 0,29 0 0,4-1 0,-41 1 0,0-1 0,-1 0 0,1 0 0,-1-1 0,0-1 0,15-7 0,40-15 0,-18 11 0,-2-2 0,0-2 0,47-28 0,-4 2 0,214-121 0,-278 152 0,9-7 0,-2 0 0,40-36 0,15-15 0,-67 58 0,0 1 0,1 0 0,28-12 0,-29 15 0,0 0 0,-1 0 0,0-2 0,22-20 0,12-12 0,113-74 0,-84 64 0,-46 30 0,2-1 0,-1-1 0,37-36 0,176-188 0,-238 238 0,-1-1 0,15-24 0,19-23 0,-19 30 0,39-61 0,-44 60 0,2 0 0,30-33 0,-40 49 0,-1 0 0,0-2 0,-1 1 0,13-32 0,13-19 0,7 2 0,-26 41 0,0-2 0,-2 0 0,-1 0 0,20-52 0,-30 68 0,0 0 0,0 1 0,1 0 0,1 0 0,14-17 0,16-26 0,-18 18 0,-1 0 0,-2-2 0,-1 0 0,-3-1 0,12-53 0,-18 66 0,1 1 0,13-30 0,9-31 0,-24 68 0,1 1 0,15-30 0,-13 31 0,-1-1 0,9-30 0,-7 19 0,0 0 0,18-34 0,-18 44 0,-1 0 0,0-1 0,-2-1 0,0 1 0,-1-1 0,5-38 0,-9 47 0,0-30 0,3 0 0,8-40 0,19-108 0,-25 152 0,-2 0 0,-1 0 0,-5-70 0,3-44 0,15 65 0,-11 63 0,0-1 0,1-35 0,-5-7 0,-1 27 0,1 0 0,2 1 0,10-49 0,-5 35 0,-2 0 0,-2-1 0,-3 0 0,-5-53 0,1-11 0,3-417 0,-1 513 0,-1 0 0,-1 1 0,-6-23 0,-6-45 0,11 52 0,-11-48 0,1 13 0,-38-140 0,48 196 0,-2-5 0,-6-21 0,-8-52 0,12 52 0,-16-47 0,12 48 0,-7-46 0,-15-78 0,7 45 0,-30-89 0,24 100 0,-16-27 0,3 11 0,-8-18 0,20 56 0,18 44 0,-2 0 0,-28-48 0,27 52 0,2 0 0,-17-51 0,-14-32 0,-121-232 0,139 298 0,-2 3 0,-2 0 0,-3 2 0,-61-64 0,47 45 0,37 48 0,-31-36 0,-9-3 0,14 15 0,-53-43 0,39 38 0,36 32 0,-1 0 0,0 1 0,-1 1 0,-42-23 0,-57-28 0,78 42 0,-1 1 0,-64-25 0,0 7 0,-39-13 0,66 32 0,-1 4 0,-101-11 0,102 15 0,53 9 0,0 0 0,-32-1 0,-104-10 0,105 8 0,-69 0 0,63 9 0,18 0 0,0-1 0,-1-2 0,-81-15 0,76 8 0,0 3 0,0 3 0,-1 1 0,-54 6 0,-10-1 0,-6-5 0,-131 5 0,168 12 0,62-10 0,-1 0 0,-32 1 0,10-5 0,11-1 0,-1 1 0,1 3 0,-46 9 0,46-7 0,0-2 0,0-1 0,0-2 0,-44-3 0,-65 3 0,59 14 0,61-10 0,1 0 0,-33 1 0,21-5 0,1 1 0,-67 14 0,78-11 0,-160 34 0,-100 24 0,266-60 0,0 2 0,0 0 0,-24 11 0,26-9 0,1-1 0,-2-1 0,1 0 0,-24 3 0,19-5 0,1 1 0,-1 2 0,-36 14 0,4-1 0,-2-3 0,19-6 0,-41 18 0,-74 25 132,21-9-1629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41.134"/>
    </inkml:context>
    <inkml:brush xml:id="br0">
      <inkml:brushProperty name="width" value="0.35" units="cm"/>
      <inkml:brushProperty name="height" value="0.35" units="cm"/>
      <inkml:brushProperty name="color" value="#008C3A"/>
    </inkml:brush>
  </inkml:definitions>
  <inkml:trace contextRef="#ctx0" brushRef="#br0">1 1037 24575,'6'-3'0,"0"1"0,0-1 0,0 0 0,-1-1 0,1 1 0,-1-1 0,0 0 0,0 0 0,0-1 0,0 0 0,-1 1 0,5-7 0,3-3 0,9-8 0,31-46 0,-34 43 0,34-37 0,-6 16 0,1 3 0,60-43 0,-91 73 0,-1 0 0,0-1 0,-1-1 0,15-20 0,-16 18 0,2 0 0,1 1 0,21-19 0,107-72 0,-21 10 0,-84 68 0,46-24 0,-77 49 0,17-9 0,51-19 0,19-10 0,-73 31-136,1 1-1,0 1 1,0 1-1,1 1 1,0 1-1,0 2 1,1 0-1,-1 1 0,44 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1F4EA-B45B-4788-8135-769EA69C61CB}" type="datetimeFigureOut">
              <a:rPr lang="ca-ES" smtClean="0"/>
              <a:t>10/12/2024</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3F080-ECF3-415A-84A6-DF6D3BEC8CB2}" type="slidenum">
              <a:rPr lang="ca-ES" smtClean="0"/>
              <a:t>‹Nº›</a:t>
            </a:fld>
            <a:endParaRPr lang="ca-ES"/>
          </a:p>
        </p:txBody>
      </p:sp>
    </p:spTree>
    <p:extLst>
      <p:ext uri="{BB962C8B-B14F-4D97-AF65-F5344CB8AC3E}">
        <p14:creationId xmlns:p14="http://schemas.microsoft.com/office/powerpoint/2010/main" val="3223039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err="1"/>
              <a:t>Com</a:t>
            </a:r>
            <a:r>
              <a:rPr lang="es-ES" b="1" dirty="0"/>
              <a:t> </a:t>
            </a:r>
            <a:r>
              <a:rPr lang="es-ES" b="1" dirty="0" err="1"/>
              <a:t>aprèn</a:t>
            </a:r>
            <a:r>
              <a:rPr lang="es-ES" b="1" dirty="0"/>
              <a:t>?. </a:t>
            </a:r>
            <a:r>
              <a:rPr lang="es-ES" dirty="0"/>
              <a:t>Una de les </a:t>
            </a:r>
            <a:r>
              <a:rPr lang="es-ES" dirty="0" err="1"/>
              <a:t>hipòtesis</a:t>
            </a:r>
            <a:r>
              <a:rPr lang="es-ES" dirty="0"/>
              <a:t> </a:t>
            </a:r>
            <a:r>
              <a:rPr lang="es-ES" dirty="0" err="1"/>
              <a:t>plantejades</a:t>
            </a:r>
            <a:r>
              <a:rPr lang="es-ES" dirty="0"/>
              <a:t> era la forma que </a:t>
            </a:r>
            <a:r>
              <a:rPr lang="es-ES" dirty="0" err="1"/>
              <a:t>prendrien</a:t>
            </a:r>
            <a:r>
              <a:rPr lang="es-ES" dirty="0"/>
              <a:t> </a:t>
            </a:r>
            <a:r>
              <a:rPr lang="es-ES" dirty="0" err="1"/>
              <a:t>els</a:t>
            </a:r>
            <a:r>
              <a:rPr lang="es-ES" dirty="0"/>
              <a:t> </a:t>
            </a:r>
            <a:r>
              <a:rPr lang="es-ES" dirty="0" err="1"/>
              <a:t>gràfics</a:t>
            </a:r>
            <a:r>
              <a:rPr lang="es-ES" dirty="0"/>
              <a:t> que relacionen la </a:t>
            </a:r>
            <a:r>
              <a:rPr lang="es-ES" dirty="0" err="1"/>
              <a:t>puntuació</a:t>
            </a:r>
            <a:r>
              <a:rPr lang="es-ES" dirty="0"/>
              <a:t> </a:t>
            </a:r>
            <a:r>
              <a:rPr lang="es-ES" dirty="0" err="1"/>
              <a:t>dels</a:t>
            </a:r>
            <a:r>
              <a:rPr lang="es-ES" dirty="0"/>
              <a:t> </a:t>
            </a:r>
            <a:r>
              <a:rPr lang="es-ES" dirty="0" err="1"/>
              <a:t>agents</a:t>
            </a:r>
            <a:r>
              <a:rPr lang="es-ES" dirty="0"/>
              <a:t> </a:t>
            </a:r>
            <a:r>
              <a:rPr lang="es-ES" dirty="0" err="1"/>
              <a:t>d'intel·ligència</a:t>
            </a:r>
            <a:r>
              <a:rPr lang="es-ES" dirty="0"/>
              <a:t> artificial </a:t>
            </a:r>
            <a:r>
              <a:rPr lang="es-ES" dirty="0" err="1"/>
              <a:t>amb</a:t>
            </a:r>
            <a:r>
              <a:rPr lang="es-ES" dirty="0"/>
              <a:t> el </a:t>
            </a:r>
            <a:r>
              <a:rPr lang="es-ES" dirty="0" err="1"/>
              <a:t>pas</a:t>
            </a:r>
            <a:r>
              <a:rPr lang="es-ES" dirty="0"/>
              <a:t> les </a:t>
            </a:r>
            <a:r>
              <a:rPr lang="es-ES" dirty="0" err="1"/>
              <a:t>generacions</a:t>
            </a:r>
            <a:r>
              <a:rPr lang="es-ES" dirty="0"/>
              <a:t> al </a:t>
            </a:r>
            <a:r>
              <a:rPr lang="es-ES" dirty="0" err="1"/>
              <a:t>llarg</a:t>
            </a:r>
            <a:r>
              <a:rPr lang="es-ES" dirty="0"/>
              <a:t> </a:t>
            </a:r>
            <a:r>
              <a:rPr lang="es-ES" dirty="0" err="1"/>
              <a:t>d'un</a:t>
            </a:r>
            <a:r>
              <a:rPr lang="es-ES" dirty="0"/>
              <a:t> </a:t>
            </a:r>
            <a:r>
              <a:rPr lang="es-ES" dirty="0" err="1"/>
              <a:t>entrenament</a:t>
            </a:r>
            <a:r>
              <a:rPr lang="es-ES" dirty="0"/>
              <a:t>. </a:t>
            </a:r>
            <a:endParaRPr lang="ca-ES" dirty="0"/>
          </a:p>
        </p:txBody>
      </p:sp>
      <p:sp>
        <p:nvSpPr>
          <p:cNvPr id="4" name="Marcador de número de diapositiva 3"/>
          <p:cNvSpPr>
            <a:spLocks noGrp="1"/>
          </p:cNvSpPr>
          <p:nvPr>
            <p:ph type="sldNum" sz="quarter" idx="5"/>
          </p:nvPr>
        </p:nvSpPr>
        <p:spPr/>
        <p:txBody>
          <a:bodyPr/>
          <a:lstStyle/>
          <a:p>
            <a:fld id="{AA93F080-ECF3-415A-84A6-DF6D3BEC8CB2}" type="slidenum">
              <a:rPr lang="ca-ES" smtClean="0"/>
              <a:t>1</a:t>
            </a:fld>
            <a:endParaRPr lang="ca-ES"/>
          </a:p>
        </p:txBody>
      </p:sp>
    </p:spTree>
    <p:extLst>
      <p:ext uri="{BB962C8B-B14F-4D97-AF65-F5344CB8AC3E}">
        <p14:creationId xmlns:p14="http://schemas.microsoft.com/office/powerpoint/2010/main" val="4150575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CD8B7-0BCB-8C39-1D86-8DF6F939338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7ED0985-1E8E-FFF0-CB9A-2A2F288E9AD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59AFD00-030F-B836-522F-D9249284B21C}"/>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ABEAB16-5B41-BEE7-3FAA-9CA8AF213945}"/>
              </a:ext>
            </a:extLst>
          </p:cNvPr>
          <p:cNvSpPr>
            <a:spLocks noGrp="1"/>
          </p:cNvSpPr>
          <p:nvPr>
            <p:ph type="sldNum" sz="quarter" idx="5"/>
          </p:nvPr>
        </p:nvSpPr>
        <p:spPr/>
        <p:txBody>
          <a:bodyPr/>
          <a:lstStyle/>
          <a:p>
            <a:fld id="{AA93F080-ECF3-415A-84A6-DF6D3BEC8CB2}" type="slidenum">
              <a:rPr lang="ca-ES" smtClean="0"/>
              <a:t>10</a:t>
            </a:fld>
            <a:endParaRPr lang="ca-ES"/>
          </a:p>
        </p:txBody>
      </p:sp>
    </p:spTree>
    <p:extLst>
      <p:ext uri="{BB962C8B-B14F-4D97-AF65-F5344CB8AC3E}">
        <p14:creationId xmlns:p14="http://schemas.microsoft.com/office/powerpoint/2010/main" val="4202366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CB846-9001-2781-8D55-CEAE1535F44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53EA6EE-589F-88F2-5199-15D64F89174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18E7E7F-6A35-E7FD-AFA9-2BFBAB6B7C2F}"/>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2C34E7E0-6854-5BC4-3FDA-1522191C20A4}"/>
              </a:ext>
            </a:extLst>
          </p:cNvPr>
          <p:cNvSpPr>
            <a:spLocks noGrp="1"/>
          </p:cNvSpPr>
          <p:nvPr>
            <p:ph type="sldNum" sz="quarter" idx="5"/>
          </p:nvPr>
        </p:nvSpPr>
        <p:spPr/>
        <p:txBody>
          <a:bodyPr/>
          <a:lstStyle/>
          <a:p>
            <a:fld id="{AA93F080-ECF3-415A-84A6-DF6D3BEC8CB2}" type="slidenum">
              <a:rPr lang="ca-ES" smtClean="0"/>
              <a:t>11</a:t>
            </a:fld>
            <a:endParaRPr lang="ca-ES"/>
          </a:p>
        </p:txBody>
      </p:sp>
    </p:spTree>
    <p:extLst>
      <p:ext uri="{BB962C8B-B14F-4D97-AF65-F5344CB8AC3E}">
        <p14:creationId xmlns:p14="http://schemas.microsoft.com/office/powerpoint/2010/main" val="1615988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5E63E-3F17-A8E8-4886-5B94067AEEE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B34035E-B737-C872-B6D5-6CF1704BA62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6D4849D-25B8-22FA-3442-91AE2864A9E1}"/>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565617DD-2A42-A352-E579-BEA472154D04}"/>
              </a:ext>
            </a:extLst>
          </p:cNvPr>
          <p:cNvSpPr>
            <a:spLocks noGrp="1"/>
          </p:cNvSpPr>
          <p:nvPr>
            <p:ph type="sldNum" sz="quarter" idx="5"/>
          </p:nvPr>
        </p:nvSpPr>
        <p:spPr/>
        <p:txBody>
          <a:bodyPr/>
          <a:lstStyle/>
          <a:p>
            <a:fld id="{AA93F080-ECF3-415A-84A6-DF6D3BEC8CB2}" type="slidenum">
              <a:rPr lang="ca-ES" smtClean="0"/>
              <a:t>12</a:t>
            </a:fld>
            <a:endParaRPr lang="ca-ES"/>
          </a:p>
        </p:txBody>
      </p:sp>
    </p:spTree>
    <p:extLst>
      <p:ext uri="{BB962C8B-B14F-4D97-AF65-F5344CB8AC3E}">
        <p14:creationId xmlns:p14="http://schemas.microsoft.com/office/powerpoint/2010/main" val="224568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76C83-0296-6233-A230-843CE8E98E7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A014C99-D481-8266-0AB2-406D2425EA5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25A0673-45AB-E123-6D8B-18937955862E}"/>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4A0ADC32-41D8-2CA2-8427-D72246F09B19}"/>
              </a:ext>
            </a:extLst>
          </p:cNvPr>
          <p:cNvSpPr>
            <a:spLocks noGrp="1"/>
          </p:cNvSpPr>
          <p:nvPr>
            <p:ph type="sldNum" sz="quarter" idx="5"/>
          </p:nvPr>
        </p:nvSpPr>
        <p:spPr/>
        <p:txBody>
          <a:bodyPr/>
          <a:lstStyle/>
          <a:p>
            <a:fld id="{AA93F080-ECF3-415A-84A6-DF6D3BEC8CB2}" type="slidenum">
              <a:rPr lang="ca-ES" smtClean="0"/>
              <a:t>13</a:t>
            </a:fld>
            <a:endParaRPr lang="ca-ES"/>
          </a:p>
        </p:txBody>
      </p:sp>
    </p:spTree>
    <p:extLst>
      <p:ext uri="{BB962C8B-B14F-4D97-AF65-F5344CB8AC3E}">
        <p14:creationId xmlns:p14="http://schemas.microsoft.com/office/powerpoint/2010/main" val="3867463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E92A6-F41F-CED5-6A38-1C21D93C8FE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6DACC92-E762-CE72-8089-50AB36D5DF8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D25704F-10C8-A011-F39B-DDEA8AF270EE}"/>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317DE013-80CE-B0B5-40EB-E522D013298A}"/>
              </a:ext>
            </a:extLst>
          </p:cNvPr>
          <p:cNvSpPr>
            <a:spLocks noGrp="1"/>
          </p:cNvSpPr>
          <p:nvPr>
            <p:ph type="sldNum" sz="quarter" idx="5"/>
          </p:nvPr>
        </p:nvSpPr>
        <p:spPr/>
        <p:txBody>
          <a:bodyPr/>
          <a:lstStyle/>
          <a:p>
            <a:fld id="{AA93F080-ECF3-415A-84A6-DF6D3BEC8CB2}" type="slidenum">
              <a:rPr lang="ca-ES" smtClean="0"/>
              <a:t>14</a:t>
            </a:fld>
            <a:endParaRPr lang="ca-ES"/>
          </a:p>
        </p:txBody>
      </p:sp>
    </p:spTree>
    <p:extLst>
      <p:ext uri="{BB962C8B-B14F-4D97-AF65-F5344CB8AC3E}">
        <p14:creationId xmlns:p14="http://schemas.microsoft.com/office/powerpoint/2010/main" val="1838063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F3B2A-706D-B433-AF9D-51CBEC20CF9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FE26924-4494-DAE5-4EEE-A8A2A0A6817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A33D0D1-44B1-3259-495B-DE45F4BAB4C2}"/>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602C8E1C-A3E5-E2D1-E9B8-772F17B32369}"/>
              </a:ext>
            </a:extLst>
          </p:cNvPr>
          <p:cNvSpPr>
            <a:spLocks noGrp="1"/>
          </p:cNvSpPr>
          <p:nvPr>
            <p:ph type="sldNum" sz="quarter" idx="5"/>
          </p:nvPr>
        </p:nvSpPr>
        <p:spPr/>
        <p:txBody>
          <a:bodyPr/>
          <a:lstStyle/>
          <a:p>
            <a:fld id="{AA93F080-ECF3-415A-84A6-DF6D3BEC8CB2}" type="slidenum">
              <a:rPr lang="ca-ES" smtClean="0"/>
              <a:t>15</a:t>
            </a:fld>
            <a:endParaRPr lang="ca-ES"/>
          </a:p>
        </p:txBody>
      </p:sp>
    </p:spTree>
    <p:extLst>
      <p:ext uri="{BB962C8B-B14F-4D97-AF65-F5344CB8AC3E}">
        <p14:creationId xmlns:p14="http://schemas.microsoft.com/office/powerpoint/2010/main" val="1124868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A2715-B524-6C7E-66A4-204C7CFFA2E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A211ABE-2715-885A-32D1-C7E03993B82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006A2D9-7926-CEA6-E116-832725AD14FA}"/>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2BE9BFF8-9B60-71A7-9A9F-F06038F9105F}"/>
              </a:ext>
            </a:extLst>
          </p:cNvPr>
          <p:cNvSpPr>
            <a:spLocks noGrp="1"/>
          </p:cNvSpPr>
          <p:nvPr>
            <p:ph type="sldNum" sz="quarter" idx="5"/>
          </p:nvPr>
        </p:nvSpPr>
        <p:spPr/>
        <p:txBody>
          <a:bodyPr/>
          <a:lstStyle/>
          <a:p>
            <a:fld id="{AA93F080-ECF3-415A-84A6-DF6D3BEC8CB2}" type="slidenum">
              <a:rPr lang="ca-ES" smtClean="0"/>
              <a:t>16</a:t>
            </a:fld>
            <a:endParaRPr lang="ca-ES"/>
          </a:p>
        </p:txBody>
      </p:sp>
    </p:spTree>
    <p:extLst>
      <p:ext uri="{BB962C8B-B14F-4D97-AF65-F5344CB8AC3E}">
        <p14:creationId xmlns:p14="http://schemas.microsoft.com/office/powerpoint/2010/main" val="132079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500CE-89B5-C72C-3C0F-402BAA6AB10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6D875D8-3565-D753-4CC1-9AF08F45E8C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7F0104E-FD00-B01F-5121-239D026D6361}"/>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A442B0BF-7B21-9BA9-A6F1-84317EFAD33C}"/>
              </a:ext>
            </a:extLst>
          </p:cNvPr>
          <p:cNvSpPr>
            <a:spLocks noGrp="1"/>
          </p:cNvSpPr>
          <p:nvPr>
            <p:ph type="sldNum" sz="quarter" idx="5"/>
          </p:nvPr>
        </p:nvSpPr>
        <p:spPr/>
        <p:txBody>
          <a:bodyPr/>
          <a:lstStyle/>
          <a:p>
            <a:fld id="{AA93F080-ECF3-415A-84A6-DF6D3BEC8CB2}" type="slidenum">
              <a:rPr lang="ca-ES" smtClean="0"/>
              <a:t>17</a:t>
            </a:fld>
            <a:endParaRPr lang="ca-ES"/>
          </a:p>
        </p:txBody>
      </p:sp>
    </p:spTree>
    <p:extLst>
      <p:ext uri="{BB962C8B-B14F-4D97-AF65-F5344CB8AC3E}">
        <p14:creationId xmlns:p14="http://schemas.microsoft.com/office/powerpoint/2010/main" val="2269970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B94ED-3E57-8B29-05FC-1BC2A33A14D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AB8F9EB-9377-CD44-B152-991BD9E5792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9D7AFC3-D09C-A534-F3D4-4E97BE9B2614}"/>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F3CF05A1-BFCE-6837-E867-2DBEBFD343C6}"/>
              </a:ext>
            </a:extLst>
          </p:cNvPr>
          <p:cNvSpPr>
            <a:spLocks noGrp="1"/>
          </p:cNvSpPr>
          <p:nvPr>
            <p:ph type="sldNum" sz="quarter" idx="5"/>
          </p:nvPr>
        </p:nvSpPr>
        <p:spPr/>
        <p:txBody>
          <a:bodyPr/>
          <a:lstStyle/>
          <a:p>
            <a:fld id="{AA93F080-ECF3-415A-84A6-DF6D3BEC8CB2}" type="slidenum">
              <a:rPr lang="ca-ES" smtClean="0"/>
              <a:t>18</a:t>
            </a:fld>
            <a:endParaRPr lang="ca-ES"/>
          </a:p>
        </p:txBody>
      </p:sp>
    </p:spTree>
    <p:extLst>
      <p:ext uri="{BB962C8B-B14F-4D97-AF65-F5344CB8AC3E}">
        <p14:creationId xmlns:p14="http://schemas.microsoft.com/office/powerpoint/2010/main" val="308852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5C34C-B307-F01D-A754-E897EF8564F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FFFE28F-B78C-AB90-B682-37AE7C16D71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A7DB8F5-9A40-2BC5-9997-81294117F24D}"/>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2E2C0FC1-95A9-D268-8936-646986BB08F2}"/>
              </a:ext>
            </a:extLst>
          </p:cNvPr>
          <p:cNvSpPr>
            <a:spLocks noGrp="1"/>
          </p:cNvSpPr>
          <p:nvPr>
            <p:ph type="sldNum" sz="quarter" idx="5"/>
          </p:nvPr>
        </p:nvSpPr>
        <p:spPr/>
        <p:txBody>
          <a:bodyPr/>
          <a:lstStyle/>
          <a:p>
            <a:fld id="{AA93F080-ECF3-415A-84A6-DF6D3BEC8CB2}" type="slidenum">
              <a:rPr lang="ca-ES" smtClean="0"/>
              <a:t>19</a:t>
            </a:fld>
            <a:endParaRPr lang="ca-ES"/>
          </a:p>
        </p:txBody>
      </p:sp>
    </p:spTree>
    <p:extLst>
      <p:ext uri="{BB962C8B-B14F-4D97-AF65-F5344CB8AC3E}">
        <p14:creationId xmlns:p14="http://schemas.microsoft.com/office/powerpoint/2010/main" val="3863279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p:cNvSpPr>
            <a:spLocks noGrp="1"/>
          </p:cNvSpPr>
          <p:nvPr>
            <p:ph type="sldNum" sz="quarter" idx="5"/>
          </p:nvPr>
        </p:nvSpPr>
        <p:spPr/>
        <p:txBody>
          <a:bodyPr/>
          <a:lstStyle/>
          <a:p>
            <a:fld id="{AA93F080-ECF3-415A-84A6-DF6D3BEC8CB2}" type="slidenum">
              <a:rPr lang="ca-ES" smtClean="0"/>
              <a:t>2</a:t>
            </a:fld>
            <a:endParaRPr lang="ca-ES"/>
          </a:p>
        </p:txBody>
      </p:sp>
    </p:spTree>
    <p:extLst>
      <p:ext uri="{BB962C8B-B14F-4D97-AF65-F5344CB8AC3E}">
        <p14:creationId xmlns:p14="http://schemas.microsoft.com/office/powerpoint/2010/main" val="1457388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51C99-8016-B24C-D837-53D42EC8861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3824CDA-57E0-9E42-1E45-62C01BB59CE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72FA975-49C8-5AFF-A743-FEFC76063A13}"/>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7892EE2-1409-D0BC-051D-F97830DB3A8C}"/>
              </a:ext>
            </a:extLst>
          </p:cNvPr>
          <p:cNvSpPr>
            <a:spLocks noGrp="1"/>
          </p:cNvSpPr>
          <p:nvPr>
            <p:ph type="sldNum" sz="quarter" idx="5"/>
          </p:nvPr>
        </p:nvSpPr>
        <p:spPr/>
        <p:txBody>
          <a:bodyPr/>
          <a:lstStyle/>
          <a:p>
            <a:fld id="{AA93F080-ECF3-415A-84A6-DF6D3BEC8CB2}" type="slidenum">
              <a:rPr lang="ca-ES" smtClean="0"/>
              <a:t>20</a:t>
            </a:fld>
            <a:endParaRPr lang="ca-ES"/>
          </a:p>
        </p:txBody>
      </p:sp>
    </p:spTree>
    <p:extLst>
      <p:ext uri="{BB962C8B-B14F-4D97-AF65-F5344CB8AC3E}">
        <p14:creationId xmlns:p14="http://schemas.microsoft.com/office/powerpoint/2010/main" val="2697734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80E66-35CE-FAF3-1D83-F3E904689D2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297326B-8A63-FC1A-A8D4-A937E97C2D4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41BA95F-F307-EF2C-DECF-F7543DDA966B}"/>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033842CB-4A9E-27AC-889B-8D6DFE93BB51}"/>
              </a:ext>
            </a:extLst>
          </p:cNvPr>
          <p:cNvSpPr>
            <a:spLocks noGrp="1"/>
          </p:cNvSpPr>
          <p:nvPr>
            <p:ph type="sldNum" sz="quarter" idx="5"/>
          </p:nvPr>
        </p:nvSpPr>
        <p:spPr/>
        <p:txBody>
          <a:bodyPr/>
          <a:lstStyle/>
          <a:p>
            <a:fld id="{AA93F080-ECF3-415A-84A6-DF6D3BEC8CB2}" type="slidenum">
              <a:rPr lang="ca-ES" smtClean="0"/>
              <a:t>21</a:t>
            </a:fld>
            <a:endParaRPr lang="ca-ES"/>
          </a:p>
        </p:txBody>
      </p:sp>
    </p:spTree>
    <p:extLst>
      <p:ext uri="{BB962C8B-B14F-4D97-AF65-F5344CB8AC3E}">
        <p14:creationId xmlns:p14="http://schemas.microsoft.com/office/powerpoint/2010/main" val="2971989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C2C67-6E68-7FAC-080E-4489E28B51E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6940BE2-F6A2-EC19-0F80-19AFF60F482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CC80B55-8771-90AB-8919-9C18360B7B38}"/>
              </a:ext>
            </a:extLst>
          </p:cNvPr>
          <p:cNvSpPr>
            <a:spLocks noGrp="1"/>
          </p:cNvSpPr>
          <p:nvPr>
            <p:ph type="body" idx="1"/>
          </p:nvPr>
        </p:nvSpPr>
        <p:spPr/>
        <p:txBody>
          <a:bodyPr/>
          <a:lstStyle/>
          <a:p>
            <a:r>
              <a:rPr lang="es-ES" dirty="0"/>
              <a:t>La 𝑅^2 (</a:t>
            </a:r>
            <a:r>
              <a:rPr lang="es-ES" dirty="0" err="1"/>
              <a:t>coeficient</a:t>
            </a:r>
            <a:r>
              <a:rPr lang="es-ES" dirty="0"/>
              <a:t> de </a:t>
            </a:r>
            <a:r>
              <a:rPr lang="es-ES" dirty="0" err="1"/>
              <a:t>determinació</a:t>
            </a:r>
            <a:r>
              <a:rPr lang="es-ES" dirty="0"/>
              <a:t>) en un </a:t>
            </a:r>
            <a:r>
              <a:rPr lang="es-ES" dirty="0" err="1"/>
              <a:t>gràfic</a:t>
            </a:r>
            <a:r>
              <a:rPr lang="es-ES" dirty="0"/>
              <a:t> </a:t>
            </a:r>
            <a:r>
              <a:rPr lang="es-ES" dirty="0" err="1"/>
              <a:t>logarítmic</a:t>
            </a:r>
            <a:r>
              <a:rPr lang="es-ES" dirty="0"/>
              <a:t> mesura </a:t>
            </a:r>
            <a:r>
              <a:rPr lang="es-ES" dirty="0" err="1"/>
              <a:t>com</a:t>
            </a:r>
            <a:r>
              <a:rPr lang="es-ES" dirty="0"/>
              <a:t> de </a:t>
            </a:r>
            <a:r>
              <a:rPr lang="es-ES" dirty="0" err="1"/>
              <a:t>bé</a:t>
            </a:r>
            <a:r>
              <a:rPr lang="es-ES" dirty="0"/>
              <a:t> </a:t>
            </a:r>
            <a:r>
              <a:rPr lang="es-ES" dirty="0" err="1"/>
              <a:t>s'ajusta</a:t>
            </a:r>
            <a:r>
              <a:rPr lang="es-ES" dirty="0"/>
              <a:t> una </a:t>
            </a:r>
            <a:r>
              <a:rPr lang="es-ES" dirty="0" err="1"/>
              <a:t>línia</a:t>
            </a:r>
            <a:r>
              <a:rPr lang="es-ES" dirty="0"/>
              <a:t> de </a:t>
            </a:r>
            <a:r>
              <a:rPr lang="es-ES" dirty="0" err="1"/>
              <a:t>tendència</a:t>
            </a:r>
            <a:r>
              <a:rPr lang="es-ES" dirty="0"/>
              <a:t> logarítmica a les dades. </a:t>
            </a:r>
            <a:r>
              <a:rPr lang="es-ES" dirty="0" err="1"/>
              <a:t>S'interpreta</a:t>
            </a:r>
            <a:r>
              <a:rPr lang="es-ES" dirty="0"/>
              <a:t> i calcula de manera similar a la 𝑅^2 en un </a:t>
            </a:r>
            <a:r>
              <a:rPr lang="es-ES" dirty="0" err="1"/>
              <a:t>gràfic</a:t>
            </a:r>
            <a:r>
              <a:rPr lang="es-ES" dirty="0"/>
              <a:t> lineal, </a:t>
            </a:r>
            <a:r>
              <a:rPr lang="es-ES" dirty="0" err="1"/>
              <a:t>però</a:t>
            </a:r>
            <a:r>
              <a:rPr lang="es-ES" dirty="0"/>
              <a:t> </a:t>
            </a:r>
            <a:r>
              <a:rPr lang="es-ES" dirty="0" err="1"/>
              <a:t>considerant</a:t>
            </a:r>
            <a:r>
              <a:rPr lang="es-ES" dirty="0"/>
              <a:t> la </a:t>
            </a:r>
            <a:r>
              <a:rPr lang="es-ES" dirty="0" err="1"/>
              <a:t>transformació</a:t>
            </a:r>
            <a:r>
              <a:rPr lang="es-ES" dirty="0"/>
              <a:t> logarítmica. El </a:t>
            </a:r>
            <a:r>
              <a:rPr lang="es-ES" dirty="0" err="1"/>
              <a:t>coeficient</a:t>
            </a:r>
            <a:r>
              <a:rPr lang="es-ES" dirty="0"/>
              <a:t> varia entre 0 i 1, </a:t>
            </a:r>
            <a:r>
              <a:rPr lang="es-ES" dirty="0" err="1"/>
              <a:t>on</a:t>
            </a:r>
            <a:r>
              <a:rPr lang="es-ES" dirty="0"/>
              <a:t> 1 </a:t>
            </a:r>
            <a:r>
              <a:rPr lang="es-ES" dirty="0" err="1"/>
              <a:t>suggereix</a:t>
            </a:r>
            <a:r>
              <a:rPr lang="es-ES" dirty="0"/>
              <a:t> que el </a:t>
            </a:r>
            <a:r>
              <a:rPr lang="es-ES" dirty="0" err="1"/>
              <a:t>model</a:t>
            </a:r>
            <a:r>
              <a:rPr lang="es-ES" dirty="0"/>
              <a:t> </a:t>
            </a:r>
            <a:r>
              <a:rPr lang="es-ES" dirty="0" err="1"/>
              <a:t>logarítmic</a:t>
            </a:r>
            <a:r>
              <a:rPr lang="es-ES" dirty="0"/>
              <a:t> explica </a:t>
            </a:r>
            <a:r>
              <a:rPr lang="es-ES" dirty="0" err="1"/>
              <a:t>perfectament</a:t>
            </a:r>
            <a:r>
              <a:rPr lang="es-ES" dirty="0"/>
              <a:t> la </a:t>
            </a:r>
            <a:r>
              <a:rPr lang="es-ES" dirty="0" err="1"/>
              <a:t>relació</a:t>
            </a:r>
            <a:r>
              <a:rPr lang="es-ES" dirty="0"/>
              <a:t> entre les variables, </a:t>
            </a:r>
            <a:r>
              <a:rPr lang="es-ES" dirty="0" err="1"/>
              <a:t>mentre</a:t>
            </a:r>
            <a:r>
              <a:rPr lang="es-ES" dirty="0"/>
              <a:t> que 0 indica que el </a:t>
            </a:r>
            <a:r>
              <a:rPr lang="es-ES" dirty="0" err="1"/>
              <a:t>model</a:t>
            </a:r>
            <a:r>
              <a:rPr lang="es-ES" dirty="0"/>
              <a:t> no explica gens </a:t>
            </a:r>
            <a:r>
              <a:rPr lang="es-ES" dirty="0" err="1"/>
              <a:t>aquesta</a:t>
            </a:r>
            <a:r>
              <a:rPr lang="es-ES" dirty="0"/>
              <a:t> </a:t>
            </a:r>
            <a:r>
              <a:rPr lang="es-ES" dirty="0" err="1"/>
              <a:t>relació</a:t>
            </a:r>
            <a:r>
              <a:rPr lang="es-ES" dirty="0"/>
              <a:t>. Un valor </a:t>
            </a:r>
            <a:r>
              <a:rPr lang="es-ES" dirty="0" err="1"/>
              <a:t>més</a:t>
            </a:r>
            <a:r>
              <a:rPr lang="es-ES" dirty="0"/>
              <a:t> </a:t>
            </a:r>
            <a:r>
              <a:rPr lang="es-ES" dirty="0" err="1"/>
              <a:t>proper</a:t>
            </a:r>
            <a:r>
              <a:rPr lang="es-ES" dirty="0"/>
              <a:t> a 1 implica que el </a:t>
            </a:r>
            <a:r>
              <a:rPr lang="es-ES" dirty="0" err="1"/>
              <a:t>model</a:t>
            </a:r>
            <a:r>
              <a:rPr lang="es-ES" dirty="0"/>
              <a:t> </a:t>
            </a:r>
            <a:r>
              <a:rPr lang="es-ES" dirty="0" err="1"/>
              <a:t>logarítmic</a:t>
            </a:r>
            <a:r>
              <a:rPr lang="es-ES" dirty="0"/>
              <a:t> captura </a:t>
            </a:r>
            <a:r>
              <a:rPr lang="es-ES" dirty="0" err="1"/>
              <a:t>millor</a:t>
            </a:r>
            <a:r>
              <a:rPr lang="es-ES" dirty="0"/>
              <a:t> la </a:t>
            </a:r>
            <a:r>
              <a:rPr lang="es-ES" dirty="0" err="1"/>
              <a:t>variabilitat</a:t>
            </a:r>
            <a:r>
              <a:rPr lang="es-ES" dirty="0"/>
              <a:t> de les dades en </a:t>
            </a:r>
            <a:r>
              <a:rPr lang="es-ES" dirty="0" err="1"/>
              <a:t>comparació</a:t>
            </a:r>
            <a:r>
              <a:rPr lang="es-ES" dirty="0"/>
              <a:t> </a:t>
            </a:r>
            <a:r>
              <a:rPr lang="es-ES" dirty="0" err="1"/>
              <a:t>amb</a:t>
            </a:r>
            <a:r>
              <a:rPr lang="es-ES" dirty="0"/>
              <a:t> </a:t>
            </a:r>
            <a:r>
              <a:rPr lang="es-ES" dirty="0" err="1"/>
              <a:t>altres</a:t>
            </a:r>
            <a:r>
              <a:rPr lang="es-ES" dirty="0"/>
              <a:t> </a:t>
            </a:r>
            <a:r>
              <a:rPr lang="es-ES" dirty="0" err="1"/>
              <a:t>models</a:t>
            </a:r>
            <a:r>
              <a:rPr lang="es-ES" dirty="0"/>
              <a:t> </a:t>
            </a:r>
            <a:r>
              <a:rPr lang="es-ES" dirty="0" err="1"/>
              <a:t>més</a:t>
            </a:r>
            <a:r>
              <a:rPr lang="es-ES" dirty="0"/>
              <a:t> simples, </a:t>
            </a:r>
            <a:r>
              <a:rPr lang="es-ES" dirty="0" err="1"/>
              <a:t>com</a:t>
            </a:r>
            <a:r>
              <a:rPr lang="es-ES" dirty="0"/>
              <a:t> el lineal. Es calcula </a:t>
            </a:r>
            <a:r>
              <a:rPr lang="es-ES" dirty="0" err="1"/>
              <a:t>amb</a:t>
            </a:r>
            <a:r>
              <a:rPr lang="es-ES" dirty="0"/>
              <a:t> la </a:t>
            </a:r>
            <a:r>
              <a:rPr lang="es-ES" dirty="0" err="1"/>
              <a:t>següent</a:t>
            </a:r>
            <a:r>
              <a:rPr lang="es-ES" dirty="0"/>
              <a:t> fórmula</a:t>
            </a:r>
            <a:endParaRPr lang="ca-ES" dirty="0"/>
          </a:p>
        </p:txBody>
      </p:sp>
      <p:sp>
        <p:nvSpPr>
          <p:cNvPr id="4" name="Marcador de número de diapositiva 3">
            <a:extLst>
              <a:ext uri="{FF2B5EF4-FFF2-40B4-BE49-F238E27FC236}">
                <a16:creationId xmlns:a16="http://schemas.microsoft.com/office/drawing/2014/main" id="{0BE89A2D-44A2-6169-D48E-59DCA4235E29}"/>
              </a:ext>
            </a:extLst>
          </p:cNvPr>
          <p:cNvSpPr>
            <a:spLocks noGrp="1"/>
          </p:cNvSpPr>
          <p:nvPr>
            <p:ph type="sldNum" sz="quarter" idx="5"/>
          </p:nvPr>
        </p:nvSpPr>
        <p:spPr/>
        <p:txBody>
          <a:bodyPr/>
          <a:lstStyle/>
          <a:p>
            <a:fld id="{AA93F080-ECF3-415A-84A6-DF6D3BEC8CB2}" type="slidenum">
              <a:rPr lang="ca-ES" smtClean="0"/>
              <a:t>22</a:t>
            </a:fld>
            <a:endParaRPr lang="ca-ES"/>
          </a:p>
        </p:txBody>
      </p:sp>
    </p:spTree>
    <p:extLst>
      <p:ext uri="{BB962C8B-B14F-4D97-AF65-F5344CB8AC3E}">
        <p14:creationId xmlns:p14="http://schemas.microsoft.com/office/powerpoint/2010/main" val="2662613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CC399-436E-F54F-DCED-2B0B8C3BEA0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8B407D0-930E-9BBE-B7CA-BBC34D8EC2C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B13D440-A9D8-B6A2-83EB-DC4818318239}"/>
              </a:ext>
            </a:extLst>
          </p:cNvPr>
          <p:cNvSpPr>
            <a:spLocks noGrp="1"/>
          </p:cNvSpPr>
          <p:nvPr>
            <p:ph type="body" idx="1"/>
          </p:nvPr>
        </p:nvSpPr>
        <p:spPr/>
        <p:txBody>
          <a:bodyPr/>
          <a:lstStyle/>
          <a:p>
            <a:r>
              <a:rPr lang="ca-ES" dirty="0"/>
              <a:t>MITJANA DE TOTS ELS VALORS R^2 RESULTANT EN UNA GRAFICA SIMILAR A LA SEGUENT</a:t>
            </a:r>
          </a:p>
          <a:p>
            <a:r>
              <a:rPr lang="ca-ES" dirty="0"/>
              <a:t>R^2 MITJÀ: 0,73</a:t>
            </a:r>
          </a:p>
        </p:txBody>
      </p:sp>
      <p:sp>
        <p:nvSpPr>
          <p:cNvPr id="4" name="Marcador de número de diapositiva 3">
            <a:extLst>
              <a:ext uri="{FF2B5EF4-FFF2-40B4-BE49-F238E27FC236}">
                <a16:creationId xmlns:a16="http://schemas.microsoft.com/office/drawing/2014/main" id="{0F755437-16AB-0047-2858-688A87D0240A}"/>
              </a:ext>
            </a:extLst>
          </p:cNvPr>
          <p:cNvSpPr>
            <a:spLocks noGrp="1"/>
          </p:cNvSpPr>
          <p:nvPr>
            <p:ph type="sldNum" sz="quarter" idx="5"/>
          </p:nvPr>
        </p:nvSpPr>
        <p:spPr/>
        <p:txBody>
          <a:bodyPr/>
          <a:lstStyle/>
          <a:p>
            <a:fld id="{AA93F080-ECF3-415A-84A6-DF6D3BEC8CB2}" type="slidenum">
              <a:rPr lang="ca-ES" smtClean="0"/>
              <a:t>23</a:t>
            </a:fld>
            <a:endParaRPr lang="ca-ES"/>
          </a:p>
        </p:txBody>
      </p:sp>
    </p:spTree>
    <p:extLst>
      <p:ext uri="{BB962C8B-B14F-4D97-AF65-F5344CB8AC3E}">
        <p14:creationId xmlns:p14="http://schemas.microsoft.com/office/powerpoint/2010/main" val="719470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7DBEB-9E24-2E0B-BF62-EEDC17F89C5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D3F3E01-1C40-8C25-4A2F-AE228F953F0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B03FF33-EBEC-790F-77DF-FC5505A9636F}"/>
              </a:ext>
            </a:extLst>
          </p:cNvPr>
          <p:cNvSpPr>
            <a:spLocks noGrp="1"/>
          </p:cNvSpPr>
          <p:nvPr>
            <p:ph type="body" idx="1"/>
          </p:nvPr>
        </p:nvSpPr>
        <p:spPr/>
        <p:txBody>
          <a:bodyPr/>
          <a:lstStyle/>
          <a:p>
            <a:r>
              <a:rPr lang="ca-ES" dirty="0"/>
              <a:t>MITJANA DE TOTS ELS VALORS R^2 RESULTANT EN UNA GRAFICA SIMILAR A LA SEGUENT</a:t>
            </a:r>
          </a:p>
          <a:p>
            <a:r>
              <a:rPr lang="ca-ES" dirty="0"/>
              <a:t>R^2 MITJÀ: 0,73</a:t>
            </a:r>
          </a:p>
        </p:txBody>
      </p:sp>
      <p:sp>
        <p:nvSpPr>
          <p:cNvPr id="4" name="Marcador de número de diapositiva 3">
            <a:extLst>
              <a:ext uri="{FF2B5EF4-FFF2-40B4-BE49-F238E27FC236}">
                <a16:creationId xmlns:a16="http://schemas.microsoft.com/office/drawing/2014/main" id="{8B962D95-665B-AC10-2EE2-6D74BA01ECCB}"/>
              </a:ext>
            </a:extLst>
          </p:cNvPr>
          <p:cNvSpPr>
            <a:spLocks noGrp="1"/>
          </p:cNvSpPr>
          <p:nvPr>
            <p:ph type="sldNum" sz="quarter" idx="5"/>
          </p:nvPr>
        </p:nvSpPr>
        <p:spPr/>
        <p:txBody>
          <a:bodyPr/>
          <a:lstStyle/>
          <a:p>
            <a:fld id="{AA93F080-ECF3-415A-84A6-DF6D3BEC8CB2}" type="slidenum">
              <a:rPr lang="ca-ES" smtClean="0"/>
              <a:t>24</a:t>
            </a:fld>
            <a:endParaRPr lang="ca-ES"/>
          </a:p>
        </p:txBody>
      </p:sp>
    </p:spTree>
    <p:extLst>
      <p:ext uri="{BB962C8B-B14F-4D97-AF65-F5344CB8AC3E}">
        <p14:creationId xmlns:p14="http://schemas.microsoft.com/office/powerpoint/2010/main" val="2199230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A5DFA-6A9B-E620-7E09-E269082ACF9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D5FEDB4-FCE7-5D85-C562-C722C6B3F35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C6D6F25-62E0-1E65-8BAE-4A1D799CD7BF}"/>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F0DFB23-ACC1-80B6-B3B1-95E0F34B9181}"/>
              </a:ext>
            </a:extLst>
          </p:cNvPr>
          <p:cNvSpPr>
            <a:spLocks noGrp="1"/>
          </p:cNvSpPr>
          <p:nvPr>
            <p:ph type="sldNum" sz="quarter" idx="5"/>
          </p:nvPr>
        </p:nvSpPr>
        <p:spPr/>
        <p:txBody>
          <a:bodyPr/>
          <a:lstStyle/>
          <a:p>
            <a:fld id="{AA93F080-ECF3-415A-84A6-DF6D3BEC8CB2}" type="slidenum">
              <a:rPr lang="ca-ES" smtClean="0"/>
              <a:t>25</a:t>
            </a:fld>
            <a:endParaRPr lang="ca-ES"/>
          </a:p>
        </p:txBody>
      </p:sp>
    </p:spTree>
    <p:extLst>
      <p:ext uri="{BB962C8B-B14F-4D97-AF65-F5344CB8AC3E}">
        <p14:creationId xmlns:p14="http://schemas.microsoft.com/office/powerpoint/2010/main" val="2111752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ABE9B-2CC7-00AD-FFFB-B5956EE7717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1FA2161-9FB6-C8F5-F20D-A5D6E796063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2BC06FA-376C-E180-629E-0F83F56306C6}"/>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67DDD8F4-22E3-39D7-A295-EB71AA00B03E}"/>
              </a:ext>
            </a:extLst>
          </p:cNvPr>
          <p:cNvSpPr>
            <a:spLocks noGrp="1"/>
          </p:cNvSpPr>
          <p:nvPr>
            <p:ph type="sldNum" sz="quarter" idx="5"/>
          </p:nvPr>
        </p:nvSpPr>
        <p:spPr/>
        <p:txBody>
          <a:bodyPr/>
          <a:lstStyle/>
          <a:p>
            <a:fld id="{AA93F080-ECF3-415A-84A6-DF6D3BEC8CB2}" type="slidenum">
              <a:rPr lang="ca-ES" smtClean="0"/>
              <a:t>26</a:t>
            </a:fld>
            <a:endParaRPr lang="ca-ES"/>
          </a:p>
        </p:txBody>
      </p:sp>
    </p:spTree>
    <p:extLst>
      <p:ext uri="{BB962C8B-B14F-4D97-AF65-F5344CB8AC3E}">
        <p14:creationId xmlns:p14="http://schemas.microsoft.com/office/powerpoint/2010/main" val="1943802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EB050-9A47-0FF2-78D0-F1D3A7F120C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BAAA4F6-2E78-223A-5FD4-32E12FEA3FE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4D10D00-8E22-0284-D595-72EB5E81C881}"/>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C3DC713A-4E7A-B259-8A85-DE4A8B232EC5}"/>
              </a:ext>
            </a:extLst>
          </p:cNvPr>
          <p:cNvSpPr>
            <a:spLocks noGrp="1"/>
          </p:cNvSpPr>
          <p:nvPr>
            <p:ph type="sldNum" sz="quarter" idx="5"/>
          </p:nvPr>
        </p:nvSpPr>
        <p:spPr/>
        <p:txBody>
          <a:bodyPr/>
          <a:lstStyle/>
          <a:p>
            <a:fld id="{AA93F080-ECF3-415A-84A6-DF6D3BEC8CB2}" type="slidenum">
              <a:rPr lang="ca-ES" smtClean="0"/>
              <a:t>27</a:t>
            </a:fld>
            <a:endParaRPr lang="ca-ES"/>
          </a:p>
        </p:txBody>
      </p:sp>
    </p:spTree>
    <p:extLst>
      <p:ext uri="{BB962C8B-B14F-4D97-AF65-F5344CB8AC3E}">
        <p14:creationId xmlns:p14="http://schemas.microsoft.com/office/powerpoint/2010/main" val="3807844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93BA5-B1DC-E97A-6307-14A5F12A440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C9E579D-CFF2-9D7C-6839-5435464D855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57699FD-B7D8-177D-4EAF-58BAC61B5EAC}"/>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a:t>
            </a:r>
          </a:p>
          <a:p>
            <a:endParaRPr lang="ca-ES" dirty="0"/>
          </a:p>
          <a:p>
            <a:r>
              <a:rPr lang="ca-ES" dirty="0"/>
              <a:t>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DA860989-BAA5-1965-ACD7-A2F575F1158F}"/>
              </a:ext>
            </a:extLst>
          </p:cNvPr>
          <p:cNvSpPr>
            <a:spLocks noGrp="1"/>
          </p:cNvSpPr>
          <p:nvPr>
            <p:ph type="sldNum" sz="quarter" idx="5"/>
          </p:nvPr>
        </p:nvSpPr>
        <p:spPr/>
        <p:txBody>
          <a:bodyPr/>
          <a:lstStyle/>
          <a:p>
            <a:fld id="{AA93F080-ECF3-415A-84A6-DF6D3BEC8CB2}" type="slidenum">
              <a:rPr lang="ca-ES" smtClean="0"/>
              <a:t>28</a:t>
            </a:fld>
            <a:endParaRPr lang="ca-ES"/>
          </a:p>
        </p:txBody>
      </p:sp>
    </p:spTree>
    <p:extLst>
      <p:ext uri="{BB962C8B-B14F-4D97-AF65-F5344CB8AC3E}">
        <p14:creationId xmlns:p14="http://schemas.microsoft.com/office/powerpoint/2010/main" val="3183503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E2CDF-9BAA-0EAF-5BF4-1327A6CC726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6F3BCF9-2D3C-C85C-E589-9D44DE78351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F569E81-6022-9501-3F1C-C2FAA70B5AD3}"/>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6648C260-6A33-B44D-D2AF-1CEC639B7AE9}"/>
              </a:ext>
            </a:extLst>
          </p:cNvPr>
          <p:cNvSpPr>
            <a:spLocks noGrp="1"/>
          </p:cNvSpPr>
          <p:nvPr>
            <p:ph type="sldNum" sz="quarter" idx="5"/>
          </p:nvPr>
        </p:nvSpPr>
        <p:spPr/>
        <p:txBody>
          <a:bodyPr/>
          <a:lstStyle/>
          <a:p>
            <a:fld id="{AA93F080-ECF3-415A-84A6-DF6D3BEC8CB2}" type="slidenum">
              <a:rPr lang="ca-ES" smtClean="0"/>
              <a:t>29</a:t>
            </a:fld>
            <a:endParaRPr lang="ca-ES"/>
          </a:p>
        </p:txBody>
      </p:sp>
    </p:spTree>
    <p:extLst>
      <p:ext uri="{BB962C8B-B14F-4D97-AF65-F5344CB8AC3E}">
        <p14:creationId xmlns:p14="http://schemas.microsoft.com/office/powerpoint/2010/main" val="1170607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370BC-D32A-B07A-987F-041BDD358A0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57B61D5-49FD-6554-37F9-274ECE28DA0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427EC25-0616-71EC-7D23-A467F0E89AD5}"/>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7D32731D-F8C9-820C-C0B0-8CF273F23C72}"/>
              </a:ext>
            </a:extLst>
          </p:cNvPr>
          <p:cNvSpPr>
            <a:spLocks noGrp="1"/>
          </p:cNvSpPr>
          <p:nvPr>
            <p:ph type="sldNum" sz="quarter" idx="5"/>
          </p:nvPr>
        </p:nvSpPr>
        <p:spPr/>
        <p:txBody>
          <a:bodyPr/>
          <a:lstStyle/>
          <a:p>
            <a:fld id="{AA93F080-ECF3-415A-84A6-DF6D3BEC8CB2}" type="slidenum">
              <a:rPr lang="ca-ES" smtClean="0"/>
              <a:t>3</a:t>
            </a:fld>
            <a:endParaRPr lang="ca-ES"/>
          </a:p>
        </p:txBody>
      </p:sp>
    </p:spTree>
    <p:extLst>
      <p:ext uri="{BB962C8B-B14F-4D97-AF65-F5344CB8AC3E}">
        <p14:creationId xmlns:p14="http://schemas.microsoft.com/office/powerpoint/2010/main" val="3305086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B9CBD-0738-0626-A24E-45EB12EAD95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B15B11B-AE28-372B-D32B-93D1773C29D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29872DF-AF68-D933-F3B1-7776D6E8C747}"/>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2BF5A204-3B10-1C38-863F-5CE0FC3FFBAA}"/>
              </a:ext>
            </a:extLst>
          </p:cNvPr>
          <p:cNvSpPr>
            <a:spLocks noGrp="1"/>
          </p:cNvSpPr>
          <p:nvPr>
            <p:ph type="sldNum" sz="quarter" idx="5"/>
          </p:nvPr>
        </p:nvSpPr>
        <p:spPr/>
        <p:txBody>
          <a:bodyPr/>
          <a:lstStyle/>
          <a:p>
            <a:fld id="{AA93F080-ECF3-415A-84A6-DF6D3BEC8CB2}" type="slidenum">
              <a:rPr lang="ca-ES" smtClean="0"/>
              <a:t>30</a:t>
            </a:fld>
            <a:endParaRPr lang="ca-ES"/>
          </a:p>
        </p:txBody>
      </p:sp>
    </p:spTree>
    <p:extLst>
      <p:ext uri="{BB962C8B-B14F-4D97-AF65-F5344CB8AC3E}">
        <p14:creationId xmlns:p14="http://schemas.microsoft.com/office/powerpoint/2010/main" val="15751588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8B00A-5FFD-7DB6-83E0-589D19A8C89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27ABD24-21BC-470B-0C82-A221CB6EB5A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DEE4022-EE4B-B897-42C3-37C9B0557601}"/>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8080790E-DF0F-813C-95B5-46C9EB889885}"/>
              </a:ext>
            </a:extLst>
          </p:cNvPr>
          <p:cNvSpPr>
            <a:spLocks noGrp="1"/>
          </p:cNvSpPr>
          <p:nvPr>
            <p:ph type="sldNum" sz="quarter" idx="5"/>
          </p:nvPr>
        </p:nvSpPr>
        <p:spPr/>
        <p:txBody>
          <a:bodyPr/>
          <a:lstStyle/>
          <a:p>
            <a:fld id="{AA93F080-ECF3-415A-84A6-DF6D3BEC8CB2}" type="slidenum">
              <a:rPr lang="ca-ES" smtClean="0"/>
              <a:t>31</a:t>
            </a:fld>
            <a:endParaRPr lang="ca-ES"/>
          </a:p>
        </p:txBody>
      </p:sp>
    </p:spTree>
    <p:extLst>
      <p:ext uri="{BB962C8B-B14F-4D97-AF65-F5344CB8AC3E}">
        <p14:creationId xmlns:p14="http://schemas.microsoft.com/office/powerpoint/2010/main" val="20437879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EB00D-1A02-33A3-BCF4-8511603CFD3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82DFB7-00FA-2035-4D6D-92532EC84D6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5849B48-D0CC-B304-DA5C-0A72C7F1AFD6}"/>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5D46EDE-3B06-89B8-CEB1-5C73C199E1B6}"/>
              </a:ext>
            </a:extLst>
          </p:cNvPr>
          <p:cNvSpPr>
            <a:spLocks noGrp="1"/>
          </p:cNvSpPr>
          <p:nvPr>
            <p:ph type="sldNum" sz="quarter" idx="5"/>
          </p:nvPr>
        </p:nvSpPr>
        <p:spPr/>
        <p:txBody>
          <a:bodyPr/>
          <a:lstStyle/>
          <a:p>
            <a:fld id="{AA93F080-ECF3-415A-84A6-DF6D3BEC8CB2}" type="slidenum">
              <a:rPr lang="ca-ES" smtClean="0"/>
              <a:t>32</a:t>
            </a:fld>
            <a:endParaRPr lang="ca-ES"/>
          </a:p>
        </p:txBody>
      </p:sp>
    </p:spTree>
    <p:extLst>
      <p:ext uri="{BB962C8B-B14F-4D97-AF65-F5344CB8AC3E}">
        <p14:creationId xmlns:p14="http://schemas.microsoft.com/office/powerpoint/2010/main" val="34685100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A3209-6268-0C02-651E-E298720A50E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691014D-0CD9-7BE5-C6C8-83FD61DEF59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33DE37B-01E9-5F21-356A-D4037A8818F0}"/>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9539BB75-2A08-6A65-79D9-F60E63F3F610}"/>
              </a:ext>
            </a:extLst>
          </p:cNvPr>
          <p:cNvSpPr>
            <a:spLocks noGrp="1"/>
          </p:cNvSpPr>
          <p:nvPr>
            <p:ph type="sldNum" sz="quarter" idx="5"/>
          </p:nvPr>
        </p:nvSpPr>
        <p:spPr/>
        <p:txBody>
          <a:bodyPr/>
          <a:lstStyle/>
          <a:p>
            <a:fld id="{AA93F080-ECF3-415A-84A6-DF6D3BEC8CB2}" type="slidenum">
              <a:rPr lang="ca-ES" smtClean="0"/>
              <a:t>33</a:t>
            </a:fld>
            <a:endParaRPr lang="ca-ES"/>
          </a:p>
        </p:txBody>
      </p:sp>
    </p:spTree>
    <p:extLst>
      <p:ext uri="{BB962C8B-B14F-4D97-AF65-F5344CB8AC3E}">
        <p14:creationId xmlns:p14="http://schemas.microsoft.com/office/powerpoint/2010/main" val="26194916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F5E9C-73DF-6F02-F8D3-B7115F0CD89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F193CD2-1863-594F-0034-113B354744A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3E0B49C-E3E5-AB0D-1B95-300A7549CF30}"/>
              </a:ext>
            </a:extLst>
          </p:cNvPr>
          <p:cNvSpPr>
            <a:spLocks noGrp="1"/>
          </p:cNvSpPr>
          <p:nvPr>
            <p:ph type="body" idx="1"/>
          </p:nvPr>
        </p:nvSpPr>
        <p:spPr/>
        <p:txBody>
          <a:bodyPr/>
          <a:lstStyle/>
          <a:p>
            <a:r>
              <a:rPr lang="ca-ES" dirty="0"/>
              <a:t>MUTACIONS </a:t>
            </a:r>
          </a:p>
          <a:p>
            <a:r>
              <a:rPr lang="ca-ES" dirty="0"/>
              <a:t>“-“ → S'inclouen els valor de totes les possibles configuracions de mutacions. </a:t>
            </a:r>
          </a:p>
          <a:p>
            <a:r>
              <a:rPr lang="ca-ES" dirty="0"/>
              <a:t>“MNE” → No estructural</a:t>
            </a:r>
          </a:p>
          <a:p>
            <a:r>
              <a:rPr lang="ca-ES" dirty="0"/>
              <a:t> “ME” → Estructural </a:t>
            </a:r>
          </a:p>
          <a:p>
            <a:r>
              <a:rPr lang="ca-ES" dirty="0"/>
              <a:t>“</a:t>
            </a:r>
            <a:r>
              <a:rPr lang="ca-ES" dirty="0" err="1"/>
              <a:t>Crs</a:t>
            </a:r>
            <a:r>
              <a:rPr lang="ca-ES" dirty="0"/>
              <a:t>” → </a:t>
            </a:r>
            <a:r>
              <a:rPr lang="ca-ES" dirty="0" err="1"/>
              <a:t>Crossover</a:t>
            </a:r>
            <a:r>
              <a:rPr lang="ca-ES" dirty="0"/>
              <a:t> </a:t>
            </a:r>
          </a:p>
          <a:p>
            <a:endParaRPr lang="ca-ES" dirty="0"/>
          </a:p>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ENTRADES </a:t>
            </a:r>
          </a:p>
          <a:p>
            <a:r>
              <a:rPr lang="ca-ES" dirty="0"/>
              <a:t>“-“ → S'inclouen els valor de totes les possibles configuracions d’entrades. </a:t>
            </a:r>
          </a:p>
          <a:p>
            <a:r>
              <a:rPr lang="ca-ES" dirty="0"/>
              <a:t>“PYO” → Posició Y de l’ocell </a:t>
            </a:r>
          </a:p>
          <a:p>
            <a:r>
              <a:rPr lang="ca-ES" dirty="0"/>
              <a:t>“PYF” → Posició Y del forat del obstacle </a:t>
            </a:r>
          </a:p>
          <a:p>
            <a:r>
              <a:rPr lang="ca-ES" dirty="0"/>
              <a:t>“PXY” → Posició X del forat del obstacle </a:t>
            </a:r>
          </a:p>
          <a:p>
            <a:r>
              <a:rPr lang="ca-ES" dirty="0"/>
              <a:t>“VYO” → Velocitat Y de l’ocell </a:t>
            </a:r>
          </a:p>
        </p:txBody>
      </p:sp>
      <p:sp>
        <p:nvSpPr>
          <p:cNvPr id="4" name="Marcador de número de diapositiva 3">
            <a:extLst>
              <a:ext uri="{FF2B5EF4-FFF2-40B4-BE49-F238E27FC236}">
                <a16:creationId xmlns:a16="http://schemas.microsoft.com/office/drawing/2014/main" id="{F6C35876-1E90-390B-E72D-50E6A5D71ADE}"/>
              </a:ext>
            </a:extLst>
          </p:cNvPr>
          <p:cNvSpPr>
            <a:spLocks noGrp="1"/>
          </p:cNvSpPr>
          <p:nvPr>
            <p:ph type="sldNum" sz="quarter" idx="5"/>
          </p:nvPr>
        </p:nvSpPr>
        <p:spPr/>
        <p:txBody>
          <a:bodyPr/>
          <a:lstStyle/>
          <a:p>
            <a:fld id="{AA93F080-ECF3-415A-84A6-DF6D3BEC8CB2}" type="slidenum">
              <a:rPr lang="ca-ES" smtClean="0"/>
              <a:t>34</a:t>
            </a:fld>
            <a:endParaRPr lang="ca-ES"/>
          </a:p>
        </p:txBody>
      </p:sp>
    </p:spTree>
    <p:extLst>
      <p:ext uri="{BB962C8B-B14F-4D97-AF65-F5344CB8AC3E}">
        <p14:creationId xmlns:p14="http://schemas.microsoft.com/office/powerpoint/2010/main" val="2156589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2D7A1-1174-78F3-FAB9-D09329437EA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81420E7-2096-B6C2-B6F9-FCF7C6FC5FE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FBBBF91-7F36-9D96-0218-83DADA104DB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E775DD6D-D457-8C84-785B-23B721431C85}"/>
              </a:ext>
            </a:extLst>
          </p:cNvPr>
          <p:cNvSpPr>
            <a:spLocks noGrp="1"/>
          </p:cNvSpPr>
          <p:nvPr>
            <p:ph type="sldNum" sz="quarter" idx="5"/>
          </p:nvPr>
        </p:nvSpPr>
        <p:spPr/>
        <p:txBody>
          <a:bodyPr/>
          <a:lstStyle/>
          <a:p>
            <a:fld id="{AA93F080-ECF3-415A-84A6-DF6D3BEC8CB2}" type="slidenum">
              <a:rPr lang="ca-ES" smtClean="0"/>
              <a:t>35</a:t>
            </a:fld>
            <a:endParaRPr lang="ca-ES"/>
          </a:p>
        </p:txBody>
      </p:sp>
    </p:spTree>
    <p:extLst>
      <p:ext uri="{BB962C8B-B14F-4D97-AF65-F5344CB8AC3E}">
        <p14:creationId xmlns:p14="http://schemas.microsoft.com/office/powerpoint/2010/main" val="14909973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0F425-0A1C-7707-6048-60C2F4D894E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82BA522-2431-778B-842D-AFC40F38BC4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177B664-3414-CC80-00D6-548A7EDB909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64DA8FAA-1B61-E507-ECDD-5E98B4617337}"/>
              </a:ext>
            </a:extLst>
          </p:cNvPr>
          <p:cNvSpPr>
            <a:spLocks noGrp="1"/>
          </p:cNvSpPr>
          <p:nvPr>
            <p:ph type="sldNum" sz="quarter" idx="5"/>
          </p:nvPr>
        </p:nvSpPr>
        <p:spPr/>
        <p:txBody>
          <a:bodyPr/>
          <a:lstStyle/>
          <a:p>
            <a:fld id="{AA93F080-ECF3-415A-84A6-DF6D3BEC8CB2}" type="slidenum">
              <a:rPr lang="ca-ES" smtClean="0"/>
              <a:t>36</a:t>
            </a:fld>
            <a:endParaRPr lang="ca-ES"/>
          </a:p>
        </p:txBody>
      </p:sp>
    </p:spTree>
    <p:extLst>
      <p:ext uri="{BB962C8B-B14F-4D97-AF65-F5344CB8AC3E}">
        <p14:creationId xmlns:p14="http://schemas.microsoft.com/office/powerpoint/2010/main" val="20057110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85392-B7A1-1030-4243-6E740B93D19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B806363-EFDD-06DC-0072-2BEFD062A61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12B4984-F71B-E738-048B-0D93E1F6CD2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EF60707E-81FE-BD17-2C99-CC9AC2FB18D6}"/>
              </a:ext>
            </a:extLst>
          </p:cNvPr>
          <p:cNvSpPr>
            <a:spLocks noGrp="1"/>
          </p:cNvSpPr>
          <p:nvPr>
            <p:ph type="sldNum" sz="quarter" idx="5"/>
          </p:nvPr>
        </p:nvSpPr>
        <p:spPr/>
        <p:txBody>
          <a:bodyPr/>
          <a:lstStyle/>
          <a:p>
            <a:fld id="{AA93F080-ECF3-415A-84A6-DF6D3BEC8CB2}" type="slidenum">
              <a:rPr lang="ca-ES" smtClean="0"/>
              <a:t>37</a:t>
            </a:fld>
            <a:endParaRPr lang="ca-ES"/>
          </a:p>
        </p:txBody>
      </p:sp>
    </p:spTree>
    <p:extLst>
      <p:ext uri="{BB962C8B-B14F-4D97-AF65-F5344CB8AC3E}">
        <p14:creationId xmlns:p14="http://schemas.microsoft.com/office/powerpoint/2010/main" val="33702702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89F9E-C74B-2BA7-55DC-CE8BECA55A2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FA5FB92-97EE-0C0C-1D45-225F3A80813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DD37227-2A97-4069-6C4D-10BAF521812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99E1BB43-AF70-5540-0E88-B98355F611F2}"/>
              </a:ext>
            </a:extLst>
          </p:cNvPr>
          <p:cNvSpPr>
            <a:spLocks noGrp="1"/>
          </p:cNvSpPr>
          <p:nvPr>
            <p:ph type="sldNum" sz="quarter" idx="5"/>
          </p:nvPr>
        </p:nvSpPr>
        <p:spPr/>
        <p:txBody>
          <a:bodyPr/>
          <a:lstStyle/>
          <a:p>
            <a:fld id="{AA93F080-ECF3-415A-84A6-DF6D3BEC8CB2}" type="slidenum">
              <a:rPr lang="ca-ES" smtClean="0"/>
              <a:t>38</a:t>
            </a:fld>
            <a:endParaRPr lang="ca-ES"/>
          </a:p>
        </p:txBody>
      </p:sp>
    </p:spTree>
    <p:extLst>
      <p:ext uri="{BB962C8B-B14F-4D97-AF65-F5344CB8AC3E}">
        <p14:creationId xmlns:p14="http://schemas.microsoft.com/office/powerpoint/2010/main" val="33641657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62DA6-8B0A-BCE5-1476-34D6C313913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9C803EC-E6A2-CFBB-0338-1B0D847E50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945F7B3-7120-42C1-E4EF-2D268AE43911}"/>
              </a:ext>
            </a:extLst>
          </p:cNvPr>
          <p:cNvSpPr>
            <a:spLocks noGrp="1"/>
          </p:cNvSpPr>
          <p:nvPr>
            <p:ph type="body" idx="1"/>
          </p:nvPr>
        </p:nvSpPr>
        <p:spPr/>
        <p:txBody>
          <a:bodyPr/>
          <a:lstStyle/>
          <a:p>
            <a:r>
              <a:rPr lang="ca-ES" dirty="0"/>
              <a:t>L'anàlisi d'aquesta tendència logarítmica a priori pot semblar poc útil, però té bastants aplicacions. Per exemple, permet predir els ràpids guanys inicials de fitness seguits d'un altiplà, de manera que es pot determinar quin és el millor moment per aturar l’aprenentatge o afegir nous reptes a l’aprenentatge per obtenir uns millors resultats. </a:t>
            </a:r>
          </a:p>
        </p:txBody>
      </p:sp>
      <p:sp>
        <p:nvSpPr>
          <p:cNvPr id="4" name="Marcador de número de diapositiva 3">
            <a:extLst>
              <a:ext uri="{FF2B5EF4-FFF2-40B4-BE49-F238E27FC236}">
                <a16:creationId xmlns:a16="http://schemas.microsoft.com/office/drawing/2014/main" id="{872768E8-66D1-4C15-C838-8EAAFDACE9CD}"/>
              </a:ext>
            </a:extLst>
          </p:cNvPr>
          <p:cNvSpPr>
            <a:spLocks noGrp="1"/>
          </p:cNvSpPr>
          <p:nvPr>
            <p:ph type="sldNum" sz="quarter" idx="5"/>
          </p:nvPr>
        </p:nvSpPr>
        <p:spPr/>
        <p:txBody>
          <a:bodyPr/>
          <a:lstStyle/>
          <a:p>
            <a:fld id="{AA93F080-ECF3-415A-84A6-DF6D3BEC8CB2}" type="slidenum">
              <a:rPr lang="ca-ES" smtClean="0"/>
              <a:t>39</a:t>
            </a:fld>
            <a:endParaRPr lang="ca-ES"/>
          </a:p>
        </p:txBody>
      </p:sp>
    </p:spTree>
    <p:extLst>
      <p:ext uri="{BB962C8B-B14F-4D97-AF65-F5344CB8AC3E}">
        <p14:creationId xmlns:p14="http://schemas.microsoft.com/office/powerpoint/2010/main" val="1578821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5A1A4-652B-3574-DFBB-819384DCE78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9ACD99E-5C0B-B596-3ED6-54A6F0600E0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44F260D-2B29-3258-8291-B5D01E78D739}"/>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D3764E5-8CB3-C33F-A0FA-37023B425158}"/>
              </a:ext>
            </a:extLst>
          </p:cNvPr>
          <p:cNvSpPr>
            <a:spLocks noGrp="1"/>
          </p:cNvSpPr>
          <p:nvPr>
            <p:ph type="sldNum" sz="quarter" idx="5"/>
          </p:nvPr>
        </p:nvSpPr>
        <p:spPr/>
        <p:txBody>
          <a:bodyPr/>
          <a:lstStyle/>
          <a:p>
            <a:fld id="{AA93F080-ECF3-415A-84A6-DF6D3BEC8CB2}" type="slidenum">
              <a:rPr lang="ca-ES" smtClean="0"/>
              <a:t>4</a:t>
            </a:fld>
            <a:endParaRPr lang="ca-ES"/>
          </a:p>
        </p:txBody>
      </p:sp>
    </p:spTree>
    <p:extLst>
      <p:ext uri="{BB962C8B-B14F-4D97-AF65-F5344CB8AC3E}">
        <p14:creationId xmlns:p14="http://schemas.microsoft.com/office/powerpoint/2010/main" val="17885627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A5CBF-D7FD-141E-6E93-9245DE297D4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72866A6-389A-D41B-99AE-8D758DB2C6C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E9B6B0E-02D6-63A2-FA6B-45E672214A5D}"/>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a:t>
            </a:r>
          </a:p>
          <a:p>
            <a:endParaRPr lang="ca-ES" dirty="0"/>
          </a:p>
          <a:p>
            <a:r>
              <a:rPr lang="ca-ES" dirty="0"/>
              <a:t>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BC3AC4E2-09C1-9388-0B03-C4BF8599972B}"/>
              </a:ext>
            </a:extLst>
          </p:cNvPr>
          <p:cNvSpPr>
            <a:spLocks noGrp="1"/>
          </p:cNvSpPr>
          <p:nvPr>
            <p:ph type="sldNum" sz="quarter" idx="5"/>
          </p:nvPr>
        </p:nvSpPr>
        <p:spPr/>
        <p:txBody>
          <a:bodyPr/>
          <a:lstStyle/>
          <a:p>
            <a:fld id="{AA93F080-ECF3-415A-84A6-DF6D3BEC8CB2}" type="slidenum">
              <a:rPr lang="ca-ES" smtClean="0"/>
              <a:t>40</a:t>
            </a:fld>
            <a:endParaRPr lang="ca-ES"/>
          </a:p>
        </p:txBody>
      </p:sp>
    </p:spTree>
    <p:extLst>
      <p:ext uri="{BB962C8B-B14F-4D97-AF65-F5344CB8AC3E}">
        <p14:creationId xmlns:p14="http://schemas.microsoft.com/office/powerpoint/2010/main" val="14423361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EB98C-E55C-CF99-83EB-99754E25752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894F97D-7D90-4B64-D9E6-FE7A54A956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CE309B0-7755-C547-62C1-486017C939CA}"/>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a:t>
            </a:r>
          </a:p>
          <a:p>
            <a:endParaRPr lang="ca-ES" dirty="0"/>
          </a:p>
          <a:p>
            <a:r>
              <a:rPr lang="ca-ES" dirty="0"/>
              <a:t>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6EE67309-3F5D-337F-CDC1-BBCC75492654}"/>
              </a:ext>
            </a:extLst>
          </p:cNvPr>
          <p:cNvSpPr>
            <a:spLocks noGrp="1"/>
          </p:cNvSpPr>
          <p:nvPr>
            <p:ph type="sldNum" sz="quarter" idx="5"/>
          </p:nvPr>
        </p:nvSpPr>
        <p:spPr/>
        <p:txBody>
          <a:bodyPr/>
          <a:lstStyle/>
          <a:p>
            <a:fld id="{AA93F080-ECF3-415A-84A6-DF6D3BEC8CB2}" type="slidenum">
              <a:rPr lang="ca-ES" smtClean="0"/>
              <a:t>41</a:t>
            </a:fld>
            <a:endParaRPr lang="ca-ES"/>
          </a:p>
        </p:txBody>
      </p:sp>
    </p:spTree>
    <p:extLst>
      <p:ext uri="{BB962C8B-B14F-4D97-AF65-F5344CB8AC3E}">
        <p14:creationId xmlns:p14="http://schemas.microsoft.com/office/powerpoint/2010/main" val="606495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F7365-59ED-522C-C8CB-2069B5B6D11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8F7372F-A2B5-0680-CECA-A013394FE18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BE33374-AE4A-C29B-6966-2404560868E8}"/>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A329A0F-C8BB-3075-7FC4-AD32390E0EDB}"/>
              </a:ext>
            </a:extLst>
          </p:cNvPr>
          <p:cNvSpPr>
            <a:spLocks noGrp="1"/>
          </p:cNvSpPr>
          <p:nvPr>
            <p:ph type="sldNum" sz="quarter" idx="5"/>
          </p:nvPr>
        </p:nvSpPr>
        <p:spPr/>
        <p:txBody>
          <a:bodyPr/>
          <a:lstStyle/>
          <a:p>
            <a:fld id="{AA93F080-ECF3-415A-84A6-DF6D3BEC8CB2}" type="slidenum">
              <a:rPr lang="ca-ES" smtClean="0"/>
              <a:t>5</a:t>
            </a:fld>
            <a:endParaRPr lang="ca-ES"/>
          </a:p>
        </p:txBody>
      </p:sp>
    </p:spTree>
    <p:extLst>
      <p:ext uri="{BB962C8B-B14F-4D97-AF65-F5344CB8AC3E}">
        <p14:creationId xmlns:p14="http://schemas.microsoft.com/office/powerpoint/2010/main" val="2073665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482AF-199A-EA2F-E53F-520D9482536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31EBA74-B468-5646-A556-014CD7FDC9C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6D0116F-9318-945E-854D-980B63EFA2DA}"/>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A2391943-7DF4-F8C1-F3F4-257C40E12384}"/>
              </a:ext>
            </a:extLst>
          </p:cNvPr>
          <p:cNvSpPr>
            <a:spLocks noGrp="1"/>
          </p:cNvSpPr>
          <p:nvPr>
            <p:ph type="sldNum" sz="quarter" idx="5"/>
          </p:nvPr>
        </p:nvSpPr>
        <p:spPr/>
        <p:txBody>
          <a:bodyPr/>
          <a:lstStyle/>
          <a:p>
            <a:fld id="{AA93F080-ECF3-415A-84A6-DF6D3BEC8CB2}" type="slidenum">
              <a:rPr lang="ca-ES" smtClean="0"/>
              <a:t>6</a:t>
            </a:fld>
            <a:endParaRPr lang="ca-ES"/>
          </a:p>
        </p:txBody>
      </p:sp>
    </p:spTree>
    <p:extLst>
      <p:ext uri="{BB962C8B-B14F-4D97-AF65-F5344CB8AC3E}">
        <p14:creationId xmlns:p14="http://schemas.microsoft.com/office/powerpoint/2010/main" val="1247690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FDF5B-3C0C-2915-0101-85D7F2ACE95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DA0EA81-3810-BEDF-3694-12B1D736D69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FAD8AF4-ADC5-0412-D0AA-11C80FE23F1B}"/>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D5406DA2-8C29-CAC7-282C-810A66E616A0}"/>
              </a:ext>
            </a:extLst>
          </p:cNvPr>
          <p:cNvSpPr>
            <a:spLocks noGrp="1"/>
          </p:cNvSpPr>
          <p:nvPr>
            <p:ph type="sldNum" sz="quarter" idx="5"/>
          </p:nvPr>
        </p:nvSpPr>
        <p:spPr/>
        <p:txBody>
          <a:bodyPr/>
          <a:lstStyle/>
          <a:p>
            <a:fld id="{AA93F080-ECF3-415A-84A6-DF6D3BEC8CB2}" type="slidenum">
              <a:rPr lang="ca-ES" smtClean="0"/>
              <a:t>7</a:t>
            </a:fld>
            <a:endParaRPr lang="ca-ES"/>
          </a:p>
        </p:txBody>
      </p:sp>
    </p:spTree>
    <p:extLst>
      <p:ext uri="{BB962C8B-B14F-4D97-AF65-F5344CB8AC3E}">
        <p14:creationId xmlns:p14="http://schemas.microsoft.com/office/powerpoint/2010/main" val="1109153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00220-FF5C-6EA0-C659-C91EC82BD94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B5AB2D4-BCA8-4E8E-2BCE-F2ADDAAEC79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87D7DD0-B426-CA5C-EE0A-087D927C4209}"/>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0BA684CF-AD7A-5B5C-37EE-490BA019717A}"/>
              </a:ext>
            </a:extLst>
          </p:cNvPr>
          <p:cNvSpPr>
            <a:spLocks noGrp="1"/>
          </p:cNvSpPr>
          <p:nvPr>
            <p:ph type="sldNum" sz="quarter" idx="5"/>
          </p:nvPr>
        </p:nvSpPr>
        <p:spPr/>
        <p:txBody>
          <a:bodyPr/>
          <a:lstStyle/>
          <a:p>
            <a:fld id="{AA93F080-ECF3-415A-84A6-DF6D3BEC8CB2}" type="slidenum">
              <a:rPr lang="ca-ES" smtClean="0"/>
              <a:t>8</a:t>
            </a:fld>
            <a:endParaRPr lang="ca-ES"/>
          </a:p>
        </p:txBody>
      </p:sp>
    </p:spTree>
    <p:extLst>
      <p:ext uri="{BB962C8B-B14F-4D97-AF65-F5344CB8AC3E}">
        <p14:creationId xmlns:p14="http://schemas.microsoft.com/office/powerpoint/2010/main" val="2302591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D5AFF-B92C-785C-57EC-644F45EBB47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B5DA56A-699E-C2F8-2FF8-C52A8881F2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2D28BDF-A996-EFEE-EEFD-0F5514DE08EF}"/>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8018FD2D-BAEB-163B-A363-A279A30D83B2}"/>
              </a:ext>
            </a:extLst>
          </p:cNvPr>
          <p:cNvSpPr>
            <a:spLocks noGrp="1"/>
          </p:cNvSpPr>
          <p:nvPr>
            <p:ph type="sldNum" sz="quarter" idx="5"/>
          </p:nvPr>
        </p:nvSpPr>
        <p:spPr/>
        <p:txBody>
          <a:bodyPr/>
          <a:lstStyle/>
          <a:p>
            <a:fld id="{AA93F080-ECF3-415A-84A6-DF6D3BEC8CB2}" type="slidenum">
              <a:rPr lang="ca-ES" smtClean="0"/>
              <a:t>9</a:t>
            </a:fld>
            <a:endParaRPr lang="ca-ES"/>
          </a:p>
        </p:txBody>
      </p:sp>
    </p:spTree>
    <p:extLst>
      <p:ext uri="{BB962C8B-B14F-4D97-AF65-F5344CB8AC3E}">
        <p14:creationId xmlns:p14="http://schemas.microsoft.com/office/powerpoint/2010/main" val="420669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9D689-F081-4A04-1E4D-B3B77F2F06C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ca-ES"/>
          </a:p>
        </p:txBody>
      </p:sp>
      <p:sp>
        <p:nvSpPr>
          <p:cNvPr id="3" name="Subtítulo 2">
            <a:extLst>
              <a:ext uri="{FF2B5EF4-FFF2-40B4-BE49-F238E27FC236}">
                <a16:creationId xmlns:a16="http://schemas.microsoft.com/office/drawing/2014/main" id="{AB3653AA-DAFB-E0E6-A160-50ED144CF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ca-ES"/>
          </a:p>
        </p:txBody>
      </p:sp>
      <p:sp>
        <p:nvSpPr>
          <p:cNvPr id="4" name="Marcador de fecha 3">
            <a:extLst>
              <a:ext uri="{FF2B5EF4-FFF2-40B4-BE49-F238E27FC236}">
                <a16:creationId xmlns:a16="http://schemas.microsoft.com/office/drawing/2014/main" id="{E3FDF957-EBFA-5557-B992-7237D0B04FC3}"/>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C4DD0FB7-20B3-7EED-3E9B-9CF10489A508}"/>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B8E2B2F7-B11D-00A8-D2FE-6B84BF1E32F4}"/>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86167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9E766B-58DB-F784-9C28-18574C043FED}"/>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E499E795-78B4-4316-430B-54FF80122BB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9DFC3ACE-6251-6AB9-5781-F94230ED7E95}"/>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2AC62BBA-5CBD-3218-0EC2-A5012F809A46}"/>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FD4EAE7-7651-9E27-9664-74225E348BE2}"/>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110384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4CA253D-3CB9-6626-2EF9-CA6511A82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FEFB89B7-ADD6-6812-DBF6-3A0021F0364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469D40FE-B2CE-1747-ACDA-0FADC46D8A7A}"/>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7D63DDBA-001A-5C07-C3F0-DE2F75093F8D}"/>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1442DEB6-ABDC-53FE-3628-49B0970939A3}"/>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333557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6936E-75A3-F112-4ADE-71CFDF1D0B9F}"/>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EA9286C1-8226-CBDD-2C5F-4E7EAA1C374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A4D8B962-E004-4E1F-1DA8-37DE9FF09666}"/>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7A2AC164-75BB-FBFE-DBA8-92729A0810F3}"/>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06381B1-FF27-F9F6-1CC8-EED38399FF63}"/>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42670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682EF-0200-B07F-A6D5-A865DB1AA1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62BFC774-41C8-516D-3C2C-D98F6852DE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1630B08-AF62-37AF-16C4-E0671BE31778}"/>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238FC03B-3DE6-209D-8451-B09DD636578F}"/>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8AF55D51-6A12-8E73-0599-E868CF9FA3A9}"/>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89605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86F699-A3F4-25EF-A0E9-2E73A2ECECC1}"/>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0E4A8976-953F-DD9D-FB79-51A9EEF6BC7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contenido 3">
            <a:extLst>
              <a:ext uri="{FF2B5EF4-FFF2-40B4-BE49-F238E27FC236}">
                <a16:creationId xmlns:a16="http://schemas.microsoft.com/office/drawing/2014/main" id="{5B30CAF9-0364-0312-F5C7-4AD83C7E305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fecha 4">
            <a:extLst>
              <a:ext uri="{FF2B5EF4-FFF2-40B4-BE49-F238E27FC236}">
                <a16:creationId xmlns:a16="http://schemas.microsoft.com/office/drawing/2014/main" id="{5FC22321-FF98-8FA5-B8BC-32AB6199D97F}"/>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6" name="Marcador de pie de página 5">
            <a:extLst>
              <a:ext uri="{FF2B5EF4-FFF2-40B4-BE49-F238E27FC236}">
                <a16:creationId xmlns:a16="http://schemas.microsoft.com/office/drawing/2014/main" id="{8829BC13-6E0A-DA3F-2530-4DFF648CAF3F}"/>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2276DC7D-D9FD-7A2E-2013-DE0AF537BF72}"/>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408231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FF18A8-1D42-1A1E-AF0A-3290762A0E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D72737E8-69F1-3477-B528-F2BC0557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01918AB-D3F4-4194-FD65-8F950C57396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texto 4">
            <a:extLst>
              <a:ext uri="{FF2B5EF4-FFF2-40B4-BE49-F238E27FC236}">
                <a16:creationId xmlns:a16="http://schemas.microsoft.com/office/drawing/2014/main" id="{363BF7A6-40E8-B937-DE93-FD6FF2DD26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58AE3C6-4FD6-75CB-9185-19C4A0D94BB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7" name="Marcador de fecha 6">
            <a:extLst>
              <a:ext uri="{FF2B5EF4-FFF2-40B4-BE49-F238E27FC236}">
                <a16:creationId xmlns:a16="http://schemas.microsoft.com/office/drawing/2014/main" id="{E39ED001-35B1-81E4-AA18-4622BA6BB19C}"/>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8" name="Marcador de pie de página 7">
            <a:extLst>
              <a:ext uri="{FF2B5EF4-FFF2-40B4-BE49-F238E27FC236}">
                <a16:creationId xmlns:a16="http://schemas.microsoft.com/office/drawing/2014/main" id="{7CA2DAC0-562D-E838-205F-8733A9E79D20}"/>
              </a:ext>
            </a:extLst>
          </p:cNvPr>
          <p:cNvSpPr>
            <a:spLocks noGrp="1"/>
          </p:cNvSpPr>
          <p:nvPr>
            <p:ph type="ftr" sz="quarter" idx="11"/>
          </p:nvPr>
        </p:nvSpPr>
        <p:spPr/>
        <p:txBody>
          <a:bodyPr/>
          <a:lstStyle/>
          <a:p>
            <a:endParaRPr lang="ca-ES"/>
          </a:p>
        </p:txBody>
      </p:sp>
      <p:sp>
        <p:nvSpPr>
          <p:cNvPr id="9" name="Marcador de número de diapositiva 8">
            <a:extLst>
              <a:ext uri="{FF2B5EF4-FFF2-40B4-BE49-F238E27FC236}">
                <a16:creationId xmlns:a16="http://schemas.microsoft.com/office/drawing/2014/main" id="{9F3A35CF-C7F8-78A4-41E2-87C09FB8A995}"/>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58218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C3EA6-04A0-AC03-C7AD-1A6B99ED8796}"/>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fecha 2">
            <a:extLst>
              <a:ext uri="{FF2B5EF4-FFF2-40B4-BE49-F238E27FC236}">
                <a16:creationId xmlns:a16="http://schemas.microsoft.com/office/drawing/2014/main" id="{58B595BB-A86F-D8BC-15E7-40A147ADF557}"/>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4" name="Marcador de pie de página 3">
            <a:extLst>
              <a:ext uri="{FF2B5EF4-FFF2-40B4-BE49-F238E27FC236}">
                <a16:creationId xmlns:a16="http://schemas.microsoft.com/office/drawing/2014/main" id="{9D5FAFF2-6E38-9B7E-9B12-2476EBFD1D6F}"/>
              </a:ext>
            </a:extLst>
          </p:cNvPr>
          <p:cNvSpPr>
            <a:spLocks noGrp="1"/>
          </p:cNvSpPr>
          <p:nvPr>
            <p:ph type="ftr" sz="quarter" idx="11"/>
          </p:nvPr>
        </p:nvSpPr>
        <p:spPr/>
        <p:txBody>
          <a:bodyPr/>
          <a:lstStyle/>
          <a:p>
            <a:endParaRPr lang="ca-ES"/>
          </a:p>
        </p:txBody>
      </p:sp>
      <p:sp>
        <p:nvSpPr>
          <p:cNvPr id="5" name="Marcador de número de diapositiva 4">
            <a:extLst>
              <a:ext uri="{FF2B5EF4-FFF2-40B4-BE49-F238E27FC236}">
                <a16:creationId xmlns:a16="http://schemas.microsoft.com/office/drawing/2014/main" id="{BF605FF6-2C1A-52B6-C710-89314BAB0136}"/>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06944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D489D8E-F580-E137-D033-02426C80AD48}"/>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3" name="Marcador de pie de página 2">
            <a:extLst>
              <a:ext uri="{FF2B5EF4-FFF2-40B4-BE49-F238E27FC236}">
                <a16:creationId xmlns:a16="http://schemas.microsoft.com/office/drawing/2014/main" id="{99415275-9A09-9E71-5FD0-4303D0EEF99F}"/>
              </a:ext>
            </a:extLst>
          </p:cNvPr>
          <p:cNvSpPr>
            <a:spLocks noGrp="1"/>
          </p:cNvSpPr>
          <p:nvPr>
            <p:ph type="ftr" sz="quarter" idx="11"/>
          </p:nvPr>
        </p:nvSpPr>
        <p:spPr/>
        <p:txBody>
          <a:bodyPr/>
          <a:lstStyle/>
          <a:p>
            <a:endParaRPr lang="ca-ES"/>
          </a:p>
        </p:txBody>
      </p:sp>
      <p:sp>
        <p:nvSpPr>
          <p:cNvPr id="4" name="Marcador de número de diapositiva 3">
            <a:extLst>
              <a:ext uri="{FF2B5EF4-FFF2-40B4-BE49-F238E27FC236}">
                <a16:creationId xmlns:a16="http://schemas.microsoft.com/office/drawing/2014/main" id="{A5D8676C-1C70-5F8D-9FEE-6744D8FD5BBF}"/>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40966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592BDF-FB44-25F3-2CB5-99DA767892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732FAE43-7710-613A-CFA0-FBBBF9799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texto 3">
            <a:extLst>
              <a:ext uri="{FF2B5EF4-FFF2-40B4-BE49-F238E27FC236}">
                <a16:creationId xmlns:a16="http://schemas.microsoft.com/office/drawing/2014/main" id="{99F80788-F896-05B5-53CE-550F4F6D1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44BE594-BB11-C217-DDBD-FF0B51A207F5}"/>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6" name="Marcador de pie de página 5">
            <a:extLst>
              <a:ext uri="{FF2B5EF4-FFF2-40B4-BE49-F238E27FC236}">
                <a16:creationId xmlns:a16="http://schemas.microsoft.com/office/drawing/2014/main" id="{4FDF87F4-AD64-39FF-6CEB-137F3C4B7451}"/>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EEDB7944-F515-86AA-CDAD-5FC057905CB4}"/>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56892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091BA-54E6-76E4-72C8-140C1C7578D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posición de imagen 2">
            <a:extLst>
              <a:ext uri="{FF2B5EF4-FFF2-40B4-BE49-F238E27FC236}">
                <a16:creationId xmlns:a16="http://schemas.microsoft.com/office/drawing/2014/main" id="{F58E1965-74AE-4793-FDA2-4F5C064F7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Marcador de texto 3">
            <a:extLst>
              <a:ext uri="{FF2B5EF4-FFF2-40B4-BE49-F238E27FC236}">
                <a16:creationId xmlns:a16="http://schemas.microsoft.com/office/drawing/2014/main" id="{15072FB0-B67B-B66C-9BCC-6C1690EA9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FB0D669-BB38-B81A-6306-A689D66E0B2A}"/>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6" name="Marcador de pie de página 5">
            <a:extLst>
              <a:ext uri="{FF2B5EF4-FFF2-40B4-BE49-F238E27FC236}">
                <a16:creationId xmlns:a16="http://schemas.microsoft.com/office/drawing/2014/main" id="{CED550D5-58D4-0058-4B0B-8331DA59C522}"/>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113AD8D7-8448-DF12-CEF2-F54A15DD8F55}"/>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112570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F5768F3-3AD2-F97F-DD59-39C4B727C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7B227BB3-5A84-2899-2C62-17B1594309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0B0DF5C4-CE4A-0881-6B44-EF727E794F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B5280DEF-1E77-50A2-CB56-EA95A5E8B1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ca-ES"/>
          </a:p>
        </p:txBody>
      </p:sp>
      <p:sp>
        <p:nvSpPr>
          <p:cNvPr id="6" name="Marcador de número de diapositiva 5">
            <a:extLst>
              <a:ext uri="{FF2B5EF4-FFF2-40B4-BE49-F238E27FC236}">
                <a16:creationId xmlns:a16="http://schemas.microsoft.com/office/drawing/2014/main" id="{0B71B374-5EB3-1A2F-1890-3E0E5EF154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8BE9DF-B0D1-44F7-830D-97ABAEDCF9D9}" type="slidenum">
              <a:rPr lang="ca-ES" smtClean="0"/>
              <a:t>‹Nº›</a:t>
            </a:fld>
            <a:endParaRPr lang="ca-ES"/>
          </a:p>
        </p:txBody>
      </p:sp>
    </p:spTree>
    <p:extLst>
      <p:ext uri="{BB962C8B-B14F-4D97-AF65-F5344CB8AC3E}">
        <p14:creationId xmlns:p14="http://schemas.microsoft.com/office/powerpoint/2010/main" val="248682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10.png"/><Relationship Id="rId4" Type="http://schemas.openxmlformats.org/officeDocument/2006/relationships/customXml" Target="../ink/ink1.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image" Target="../media/image10.png"/><Relationship Id="rId4" Type="http://schemas.openxmlformats.org/officeDocument/2006/relationships/customXml" Target="../ink/ink3.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14.svg"/><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47583-E103-1904-7730-0EC8294E4374}"/>
              </a:ext>
            </a:extLst>
          </p:cNvPr>
          <p:cNvSpPr>
            <a:spLocks noGrp="1"/>
          </p:cNvSpPr>
          <p:nvPr>
            <p:ph type="ctrTitle"/>
          </p:nvPr>
        </p:nvSpPr>
        <p:spPr>
          <a:xfrm>
            <a:off x="1524000" y="1975449"/>
            <a:ext cx="9144000" cy="3190815"/>
          </a:xfrm>
        </p:spPr>
        <p:txBody>
          <a:bodyPr>
            <a:noAutofit/>
          </a:bodyPr>
          <a:lstStyle/>
          <a:p>
            <a:r>
              <a:rPr lang="es-ES" sz="7200" dirty="0">
                <a:latin typeface="Aharoni" panose="02010803020104030203" pitchFamily="2" charset="-79"/>
                <a:cs typeface="Aharoni" panose="02010803020104030203" pitchFamily="2" charset="-79"/>
              </a:rPr>
              <a:t>L’APRENENTATGE A L’INTEL·LIGÈNCIA ARTIFICIAL</a:t>
            </a:r>
            <a:endParaRPr lang="ca-E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523842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B0F9E-81A4-7F09-F7CD-F9B2A930BC2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2C2275C-08C5-A9E8-F065-E97FAF2FE958}"/>
              </a:ext>
            </a:extLst>
          </p:cNvPr>
          <p:cNvSpPr>
            <a:spLocks noGrp="1"/>
          </p:cNvSpPr>
          <p:nvPr>
            <p:ph type="ctrTitle"/>
          </p:nvPr>
        </p:nvSpPr>
        <p:spPr>
          <a:xfrm>
            <a:off x="4683269" y="201543"/>
            <a:ext cx="2825461" cy="781458"/>
          </a:xfrm>
        </p:spPr>
        <p:txBody>
          <a:bodyPr>
            <a:noAutofit/>
          </a:bodyPr>
          <a:lstStyle/>
          <a:p>
            <a:r>
              <a:rPr lang="es-ES" sz="4800" dirty="0">
                <a:latin typeface="Aharoni" panose="02010803020104030203" pitchFamily="2" charset="-79"/>
                <a:cs typeface="Aharoni" panose="02010803020104030203" pitchFamily="2" charset="-79"/>
              </a:rPr>
              <a:t>LINEAL</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17771F9F-5EDF-E1ED-43D8-05097899121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972EA776-CDA5-1636-9874-FAECFF9F8493}"/>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DA7A2E16-72DC-9171-80DC-0AEBE5C39BE0}"/>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E05047F9-3D00-0285-1CA8-A14FDBFE19AA}"/>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DC38D9C0-6703-128E-F059-8B69C4241C09}"/>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FBE7B980-3C85-FD9C-7AE1-9BF0A768DC09}"/>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4" name="Conector recto 3">
            <a:extLst>
              <a:ext uri="{FF2B5EF4-FFF2-40B4-BE49-F238E27FC236}">
                <a16:creationId xmlns:a16="http://schemas.microsoft.com/office/drawing/2014/main" id="{37D10A60-0B2F-0F26-054D-7EC5076474EB}"/>
              </a:ext>
            </a:extLst>
          </p:cNvPr>
          <p:cNvCxnSpPr/>
          <p:nvPr/>
        </p:nvCxnSpPr>
        <p:spPr>
          <a:xfrm flipV="1">
            <a:off x="3034144" y="1988337"/>
            <a:ext cx="7252856" cy="3235268"/>
          </a:xfrm>
          <a:prstGeom prst="line">
            <a:avLst/>
          </a:prstGeom>
          <a:ln w="76200">
            <a:solidFill>
              <a:schemeClr val="accent5">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5414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E0567-A56E-B416-CD7F-23F97096F48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144D5A7-5B97-CF0E-F31D-DDA19A60B47F}"/>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PARCIALMENT LINEAL</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D6F9E709-48A9-BED8-A4AE-EAF35EE443B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D008A1C1-1DF8-7044-B081-24EB01E10F20}"/>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A1FFE25C-9F1A-367E-0E70-AF50BCB830C1}"/>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F76E774C-52D9-45E6-B585-A0327D0DA315}"/>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A6FE12D1-6A21-4785-1CDC-5D3879636C25}"/>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4E2061E9-8B6D-6678-C724-285E7DA03142}"/>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4" name="Conector recto 3">
            <a:extLst>
              <a:ext uri="{FF2B5EF4-FFF2-40B4-BE49-F238E27FC236}">
                <a16:creationId xmlns:a16="http://schemas.microsoft.com/office/drawing/2014/main" id="{CE9A58DA-7CA4-17A3-79AA-047AD28D832B}"/>
              </a:ext>
            </a:extLst>
          </p:cNvPr>
          <p:cNvCxnSpPr>
            <a:cxnSpLocks/>
          </p:cNvCxnSpPr>
          <p:nvPr/>
        </p:nvCxnSpPr>
        <p:spPr>
          <a:xfrm flipV="1">
            <a:off x="3034144" y="2342280"/>
            <a:ext cx="3061855" cy="2881325"/>
          </a:xfrm>
          <a:prstGeom prst="line">
            <a:avLst/>
          </a:prstGeom>
          <a:ln w="76200">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5" name="Conector recto 4">
            <a:extLst>
              <a:ext uri="{FF2B5EF4-FFF2-40B4-BE49-F238E27FC236}">
                <a16:creationId xmlns:a16="http://schemas.microsoft.com/office/drawing/2014/main" id="{EB5C3B74-0044-F117-7557-29A716311522}"/>
              </a:ext>
            </a:extLst>
          </p:cNvPr>
          <p:cNvCxnSpPr>
            <a:cxnSpLocks/>
          </p:cNvCxnSpPr>
          <p:nvPr/>
        </p:nvCxnSpPr>
        <p:spPr>
          <a:xfrm flipV="1">
            <a:off x="6095999" y="2286000"/>
            <a:ext cx="4398819" cy="56280"/>
          </a:xfrm>
          <a:prstGeom prst="line">
            <a:avLst/>
          </a:prstGeom>
          <a:ln w="76200">
            <a:solidFill>
              <a:srgbClr val="FF0000"/>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4125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22A38-BF04-CD20-5F73-4A4A2A49756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2E9518C-B8C1-F295-4263-F151AF30F084}"/>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LOGARÍTMICA</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D2805C2D-A746-FD2B-FC8E-0E612324A6DD}"/>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FAC6272B-3056-C5AA-0BBB-538D88399200}"/>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559F77F2-D9E0-B32B-A58E-4E6622E82145}"/>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2F0C1F68-EC6F-559E-9F7B-F7C03AB93174}"/>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7696BD00-3289-DA05-7789-A21551E8D6EC}"/>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C400FA72-0F52-E66C-C2AB-768D41054EFD}"/>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sp>
        <p:nvSpPr>
          <p:cNvPr id="3" name="Forma libre: forma 2">
            <a:extLst>
              <a:ext uri="{FF2B5EF4-FFF2-40B4-BE49-F238E27FC236}">
                <a16:creationId xmlns:a16="http://schemas.microsoft.com/office/drawing/2014/main" id="{EA7E866E-7636-A5F9-DB4E-2A557E2F48EA}"/>
              </a:ext>
            </a:extLst>
          </p:cNvPr>
          <p:cNvSpPr/>
          <p:nvPr/>
        </p:nvSpPr>
        <p:spPr>
          <a:xfrm>
            <a:off x="3075709" y="2244436"/>
            <a:ext cx="7315200" cy="2909455"/>
          </a:xfrm>
          <a:custGeom>
            <a:avLst/>
            <a:gdLst>
              <a:gd name="connsiteX0" fmla="*/ 0 w 7315200"/>
              <a:gd name="connsiteY0" fmla="*/ 2909455 h 2909455"/>
              <a:gd name="connsiteX1" fmla="*/ 1787236 w 7315200"/>
              <a:gd name="connsiteY1" fmla="*/ 415637 h 2909455"/>
              <a:gd name="connsiteX2" fmla="*/ 7315200 w 7315200"/>
              <a:gd name="connsiteY2" fmla="*/ 0 h 2909455"/>
            </a:gdLst>
            <a:ahLst/>
            <a:cxnLst>
              <a:cxn ang="0">
                <a:pos x="connsiteX0" y="connsiteY0"/>
              </a:cxn>
              <a:cxn ang="0">
                <a:pos x="connsiteX1" y="connsiteY1"/>
              </a:cxn>
              <a:cxn ang="0">
                <a:pos x="connsiteX2" y="connsiteY2"/>
              </a:cxn>
            </a:cxnLst>
            <a:rect l="l" t="t" r="r" b="b"/>
            <a:pathLst>
              <a:path w="7315200" h="2909455">
                <a:moveTo>
                  <a:pt x="0" y="2909455"/>
                </a:moveTo>
                <a:cubicBezTo>
                  <a:pt x="284018" y="1905000"/>
                  <a:pt x="568036" y="900546"/>
                  <a:pt x="1787236" y="415637"/>
                </a:cubicBezTo>
                <a:cubicBezTo>
                  <a:pt x="3006436" y="-69272"/>
                  <a:pt x="6269182" y="76200"/>
                  <a:pt x="7315200" y="0"/>
                </a:cubicBezTo>
              </a:path>
            </a:pathLst>
          </a:custGeom>
          <a:noFill/>
          <a:ln w="76200">
            <a:solidFill>
              <a:schemeClr val="accent3">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3252679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3A840-A2A7-119A-2926-BDB7A6516F1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3BC937B-7F9A-7465-E128-671519E3C486}"/>
              </a:ext>
            </a:extLst>
          </p:cNvPr>
          <p:cNvSpPr>
            <a:spLocks noGrp="1"/>
          </p:cNvSpPr>
          <p:nvPr>
            <p:ph type="ctrTitle"/>
          </p:nvPr>
        </p:nvSpPr>
        <p:spPr>
          <a:xfrm>
            <a:off x="1859972" y="1936826"/>
            <a:ext cx="8472055" cy="2984348"/>
          </a:xfrm>
        </p:spPr>
        <p:txBody>
          <a:bodyPr>
            <a:noAutofit/>
          </a:bodyPr>
          <a:lstStyle/>
          <a:p>
            <a:r>
              <a:rPr lang="es-ES" sz="9600" dirty="0">
                <a:latin typeface="Aharoni" panose="02010803020104030203" pitchFamily="2" charset="-79"/>
                <a:cs typeface="Aharoni" panose="02010803020104030203" pitchFamily="2" charset="-79"/>
              </a:rPr>
              <a:t>LA NOSTRA HIPÒTESI</a:t>
            </a:r>
            <a:endParaRPr lang="ca-ES" sz="96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093523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513A9-0297-65E5-5F5E-7E4AEA4705B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76CBE97-D655-C0CF-69A4-222846E4E0A4}"/>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81BB7359-C6B5-437F-EF37-C14A93118A45}"/>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73E1E398-3CB9-2C41-FA9C-49E9E3CF381F}"/>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spTree>
    <p:extLst>
      <p:ext uri="{BB962C8B-B14F-4D97-AF65-F5344CB8AC3E}">
        <p14:creationId xmlns:p14="http://schemas.microsoft.com/office/powerpoint/2010/main" val="2290508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AA51E-00DF-F85F-1274-DCB8DBAAE77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99B0DB4-E8FB-034B-056C-7344A8C54A69}"/>
              </a:ext>
            </a:extLst>
          </p:cNvPr>
          <p:cNvSpPr>
            <a:spLocks noGrp="1"/>
          </p:cNvSpPr>
          <p:nvPr>
            <p:ph type="ctrTitle"/>
          </p:nvPr>
        </p:nvSpPr>
        <p:spPr>
          <a:xfrm>
            <a:off x="1111955" y="2021743"/>
            <a:ext cx="9968089" cy="2814513"/>
          </a:xfrm>
        </p:spPr>
        <p:txBody>
          <a:bodyPr>
            <a:noAutofit/>
          </a:bodyPr>
          <a:lstStyle/>
          <a:p>
            <a:r>
              <a:rPr lang="es-ES" sz="8800" dirty="0">
                <a:latin typeface="Aharoni" panose="02010803020104030203" pitchFamily="2" charset="-79"/>
                <a:cs typeface="Aharoni" panose="02010803020104030203" pitchFamily="2" charset="-79"/>
              </a:rPr>
              <a:t>RECOL·LECCIÓ DE LES DADES</a:t>
            </a:r>
            <a:endParaRPr lang="ca-ES" sz="8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62446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DF2EF-213A-32D8-644E-3B5FF98CB21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7021A27-92A7-2D60-F2E6-B0E151782DA3}"/>
              </a:ext>
            </a:extLst>
          </p:cNvPr>
          <p:cNvSpPr>
            <a:spLocks noGrp="1"/>
          </p:cNvSpPr>
          <p:nvPr>
            <p:ph type="ctrTitle"/>
          </p:nvPr>
        </p:nvSpPr>
        <p:spPr>
          <a:xfrm>
            <a:off x="1111955" y="-134438"/>
            <a:ext cx="9968089" cy="1093990"/>
          </a:xfrm>
        </p:spPr>
        <p:txBody>
          <a:bodyPr>
            <a:noAutofit/>
          </a:bodyPr>
          <a:lstStyle/>
          <a:p>
            <a:r>
              <a:rPr lang="es-ES" sz="5400" dirty="0">
                <a:latin typeface="Aharoni" panose="02010803020104030203" pitchFamily="2" charset="-79"/>
                <a:cs typeface="Aharoni" panose="02010803020104030203" pitchFamily="2" charset="-79"/>
              </a:rPr>
              <a:t>RECOL·LECCIÓ DE LES DADES</a:t>
            </a:r>
            <a:endParaRPr lang="ca-ES" sz="5400" dirty="0">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E11EBFAF-D8AB-B4F5-B1C5-9F8B35D2A0C2}"/>
              </a:ext>
            </a:extLst>
          </p:cNvPr>
          <p:cNvSpPr txBox="1"/>
          <p:nvPr/>
        </p:nvSpPr>
        <p:spPr>
          <a:xfrm>
            <a:off x="-28102" y="1829251"/>
            <a:ext cx="6396303" cy="1938992"/>
          </a:xfrm>
          <a:prstGeom prst="rect">
            <a:avLst/>
          </a:prstGeom>
          <a:noFill/>
        </p:spPr>
        <p:txBody>
          <a:bodyPr wrap="none" rtlCol="0">
            <a:spAutoFit/>
          </a:bodyPr>
          <a:lstStyle/>
          <a:p>
            <a:pPr algn="ctr"/>
            <a:r>
              <a:rPr lang="es-ES" sz="6000" dirty="0">
                <a:latin typeface="ADLaM Display" panose="02010000000000000000" pitchFamily="2" charset="0"/>
                <a:ea typeface="ADLaM Display" panose="02010000000000000000" pitchFamily="2" charset="0"/>
                <a:cs typeface="ADLaM Display" panose="02010000000000000000" pitchFamily="2" charset="0"/>
              </a:rPr>
              <a:t>3798</a:t>
            </a:r>
          </a:p>
          <a:p>
            <a:pPr algn="ctr"/>
            <a:r>
              <a:rPr lang="es-ES" sz="6000" dirty="0">
                <a:latin typeface="ADLaM Display" panose="02010000000000000000" pitchFamily="2" charset="0"/>
                <a:ea typeface="ADLaM Display" panose="02010000000000000000" pitchFamily="2" charset="0"/>
                <a:cs typeface="ADLaM Display" panose="02010000000000000000" pitchFamily="2" charset="0"/>
              </a:rPr>
              <a:t>ENTRENAMENTS</a:t>
            </a:r>
          </a:p>
        </p:txBody>
      </p:sp>
      <p:sp>
        <p:nvSpPr>
          <p:cNvPr id="6" name="CuadroTexto 5">
            <a:extLst>
              <a:ext uri="{FF2B5EF4-FFF2-40B4-BE49-F238E27FC236}">
                <a16:creationId xmlns:a16="http://schemas.microsoft.com/office/drawing/2014/main" id="{C5807755-7B11-6E6A-30BA-BBD02D5B19D1}"/>
              </a:ext>
            </a:extLst>
          </p:cNvPr>
          <p:cNvSpPr txBox="1"/>
          <p:nvPr/>
        </p:nvSpPr>
        <p:spPr>
          <a:xfrm>
            <a:off x="6485276" y="2170448"/>
            <a:ext cx="5289035" cy="584775"/>
          </a:xfrm>
          <a:prstGeom prst="rect">
            <a:avLst/>
          </a:prstGeom>
          <a:solidFill>
            <a:schemeClr val="accent4">
              <a:lumMod val="20000"/>
              <a:lumOff val="80000"/>
            </a:schemeClr>
          </a:solidFill>
          <a:ln w="57150">
            <a:solidFill>
              <a:srgbClr val="002060"/>
            </a:solidFill>
            <a:prstDash val="sysDash"/>
          </a:ln>
        </p:spPr>
        <p:txBody>
          <a:bodyPr wrap="square" rtlCol="0">
            <a:spAutoFit/>
          </a:bodyPr>
          <a:lstStyle/>
          <a:p>
            <a:pPr marL="0" algn="ctr" rtl="0" eaLnBrk="1" latinLnBrk="0" hangingPunct="1"/>
            <a:r>
              <a:rPr lang="es-ES" sz="3200"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a:t>
            </a:r>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450.000 GENERACIONS</a:t>
            </a:r>
            <a:endParaRPr lang="ca-ES" sz="3200" dirty="0">
              <a:effectLst/>
            </a:endParaRPr>
          </a:p>
        </p:txBody>
      </p:sp>
      <p:sp>
        <p:nvSpPr>
          <p:cNvPr id="8" name="Flecha: a la derecha 7">
            <a:extLst>
              <a:ext uri="{FF2B5EF4-FFF2-40B4-BE49-F238E27FC236}">
                <a16:creationId xmlns:a16="http://schemas.microsoft.com/office/drawing/2014/main" id="{2DC5A05F-BD96-4213-9EBB-C444DDBD6F1E}"/>
              </a:ext>
            </a:extLst>
          </p:cNvPr>
          <p:cNvSpPr/>
          <p:nvPr/>
        </p:nvSpPr>
        <p:spPr>
          <a:xfrm>
            <a:off x="4746975" y="1997562"/>
            <a:ext cx="1349024" cy="584775"/>
          </a:xfrm>
          <a:prstGeom prst="rightArrow">
            <a:avLst/>
          </a:prstGeom>
          <a:solidFill>
            <a:schemeClr val="accent2">
              <a:lumMod val="75000"/>
            </a:schemeClr>
          </a:solidFill>
          <a:ln w="38100">
            <a:extLst>
              <a:ext uri="{C807C97D-BFC1-408E-A445-0C87EB9F89A2}">
                <ask:lineSketchStyleProps xmlns:ask="http://schemas.microsoft.com/office/drawing/2018/sketchyshapes" sd="3211671469">
                  <a:custGeom>
                    <a:avLst/>
                    <a:gdLst>
                      <a:gd name="connsiteX0" fmla="*/ 0 w 1349024"/>
                      <a:gd name="connsiteY0" fmla="*/ 146194 h 584775"/>
                      <a:gd name="connsiteX1" fmla="*/ 1056637 w 1349024"/>
                      <a:gd name="connsiteY1" fmla="*/ 146194 h 584775"/>
                      <a:gd name="connsiteX2" fmla="*/ 1056637 w 1349024"/>
                      <a:gd name="connsiteY2" fmla="*/ 0 h 584775"/>
                      <a:gd name="connsiteX3" fmla="*/ 1349024 w 1349024"/>
                      <a:gd name="connsiteY3" fmla="*/ 292388 h 584775"/>
                      <a:gd name="connsiteX4" fmla="*/ 1056637 w 1349024"/>
                      <a:gd name="connsiteY4" fmla="*/ 584775 h 584775"/>
                      <a:gd name="connsiteX5" fmla="*/ 1056637 w 1349024"/>
                      <a:gd name="connsiteY5" fmla="*/ 438581 h 584775"/>
                      <a:gd name="connsiteX6" fmla="*/ 0 w 1349024"/>
                      <a:gd name="connsiteY6" fmla="*/ 438581 h 584775"/>
                      <a:gd name="connsiteX7" fmla="*/ 0 w 1349024"/>
                      <a:gd name="connsiteY7" fmla="*/ 146194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9024" h="584775" fill="none" extrusionOk="0">
                        <a:moveTo>
                          <a:pt x="0" y="146194"/>
                        </a:moveTo>
                        <a:cubicBezTo>
                          <a:pt x="209471" y="96757"/>
                          <a:pt x="912676" y="71439"/>
                          <a:pt x="1056637" y="146194"/>
                        </a:cubicBezTo>
                        <a:cubicBezTo>
                          <a:pt x="1069753" y="90607"/>
                          <a:pt x="1055111" y="24629"/>
                          <a:pt x="1056637" y="0"/>
                        </a:cubicBezTo>
                        <a:cubicBezTo>
                          <a:pt x="1172146" y="128016"/>
                          <a:pt x="1264412" y="247346"/>
                          <a:pt x="1349024" y="292388"/>
                        </a:cubicBezTo>
                        <a:cubicBezTo>
                          <a:pt x="1269684" y="351847"/>
                          <a:pt x="1193209" y="481917"/>
                          <a:pt x="1056637" y="584775"/>
                        </a:cubicBezTo>
                        <a:cubicBezTo>
                          <a:pt x="1045275" y="567063"/>
                          <a:pt x="1059690" y="474991"/>
                          <a:pt x="1056637" y="438581"/>
                        </a:cubicBezTo>
                        <a:cubicBezTo>
                          <a:pt x="852353" y="495835"/>
                          <a:pt x="246938" y="411042"/>
                          <a:pt x="0" y="438581"/>
                        </a:cubicBezTo>
                        <a:cubicBezTo>
                          <a:pt x="12455" y="331778"/>
                          <a:pt x="24196" y="261382"/>
                          <a:pt x="0" y="146194"/>
                        </a:cubicBezTo>
                        <a:close/>
                      </a:path>
                      <a:path w="1349024" h="584775" stroke="0" extrusionOk="0">
                        <a:moveTo>
                          <a:pt x="0" y="146194"/>
                        </a:moveTo>
                        <a:cubicBezTo>
                          <a:pt x="148516" y="60401"/>
                          <a:pt x="623325" y="56768"/>
                          <a:pt x="1056637" y="146194"/>
                        </a:cubicBezTo>
                        <a:cubicBezTo>
                          <a:pt x="1068142" y="112913"/>
                          <a:pt x="1048224" y="58403"/>
                          <a:pt x="1056637" y="0"/>
                        </a:cubicBezTo>
                        <a:cubicBezTo>
                          <a:pt x="1119819" y="59569"/>
                          <a:pt x="1292142" y="278431"/>
                          <a:pt x="1349024" y="292388"/>
                        </a:cubicBezTo>
                        <a:cubicBezTo>
                          <a:pt x="1246666" y="425552"/>
                          <a:pt x="1134265" y="524250"/>
                          <a:pt x="1056637" y="584775"/>
                        </a:cubicBezTo>
                        <a:cubicBezTo>
                          <a:pt x="1053877" y="513383"/>
                          <a:pt x="1048360" y="460666"/>
                          <a:pt x="1056637" y="438581"/>
                        </a:cubicBezTo>
                        <a:cubicBezTo>
                          <a:pt x="809653" y="509357"/>
                          <a:pt x="158567" y="426964"/>
                          <a:pt x="0" y="438581"/>
                        </a:cubicBezTo>
                        <a:cubicBezTo>
                          <a:pt x="-5742" y="347210"/>
                          <a:pt x="25726" y="265067"/>
                          <a:pt x="0" y="146194"/>
                        </a:cubicBezTo>
                        <a:close/>
                      </a:path>
                    </a:pathLst>
                  </a:custGeom>
                  <ask:type>
                    <ask:lineSketchNone/>
                  </ask:type>
                </ask:lineSketchStyleProps>
              </a:ext>
            </a:extLst>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ca-ES"/>
          </a:p>
        </p:txBody>
      </p:sp>
      <p:sp>
        <p:nvSpPr>
          <p:cNvPr id="9" name="Abrir llave 8">
            <a:extLst>
              <a:ext uri="{FF2B5EF4-FFF2-40B4-BE49-F238E27FC236}">
                <a16:creationId xmlns:a16="http://schemas.microsoft.com/office/drawing/2014/main" id="{0C78618D-7992-484C-81C1-084A08A90524}"/>
              </a:ext>
            </a:extLst>
          </p:cNvPr>
          <p:cNvSpPr/>
          <p:nvPr/>
        </p:nvSpPr>
        <p:spPr>
          <a:xfrm rot="16200000">
            <a:off x="8779837" y="226512"/>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10" name="CuadroTexto 9">
            <a:extLst>
              <a:ext uri="{FF2B5EF4-FFF2-40B4-BE49-F238E27FC236}">
                <a16:creationId xmlns:a16="http://schemas.microsoft.com/office/drawing/2014/main" id="{558E62BC-8FFD-37A4-842C-72FD191DEF28}"/>
              </a:ext>
            </a:extLst>
          </p:cNvPr>
          <p:cNvSpPr txBox="1"/>
          <p:nvPr/>
        </p:nvSpPr>
        <p:spPr>
          <a:xfrm>
            <a:off x="6763644" y="3436264"/>
            <a:ext cx="5177082" cy="1938992"/>
          </a:xfrm>
          <a:prstGeom prst="rect">
            <a:avLst/>
          </a:prstGeom>
          <a:noFill/>
        </p:spPr>
        <p:txBody>
          <a:bodyPr wrap="squar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spTree>
    <p:extLst>
      <p:ext uri="{BB962C8B-B14F-4D97-AF65-F5344CB8AC3E}">
        <p14:creationId xmlns:p14="http://schemas.microsoft.com/office/powerpoint/2010/main" val="1072664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641EC-303C-8910-AD58-52B3EA54E1E3}"/>
            </a:ext>
          </a:extLst>
        </p:cNvPr>
        <p:cNvGrpSpPr/>
        <p:nvPr/>
      </p:nvGrpSpPr>
      <p:grpSpPr>
        <a:xfrm>
          <a:off x="0" y="0"/>
          <a:ext cx="0" cy="0"/>
          <a:chOff x="0" y="0"/>
          <a:chExt cx="0" cy="0"/>
        </a:xfrm>
      </p:grpSpPr>
      <p:sp>
        <p:nvSpPr>
          <p:cNvPr id="15" name="Rectángulo: esquinas redondeadas 14">
            <a:extLst>
              <a:ext uri="{FF2B5EF4-FFF2-40B4-BE49-F238E27FC236}">
                <a16:creationId xmlns:a16="http://schemas.microsoft.com/office/drawing/2014/main" id="{D713EE05-6EBD-0C72-4731-2F737270E6D5}"/>
              </a:ext>
            </a:extLst>
          </p:cNvPr>
          <p:cNvSpPr/>
          <p:nvPr/>
        </p:nvSpPr>
        <p:spPr>
          <a:xfrm>
            <a:off x="7608711" y="4822994"/>
            <a:ext cx="4364656" cy="1718917"/>
          </a:xfrm>
          <a:prstGeom prst="roundRect">
            <a:avLst/>
          </a:prstGeom>
          <a:solidFill>
            <a:schemeClr val="accent6">
              <a:lumMod val="40000"/>
              <a:lumOff val="60000"/>
            </a:schemeClr>
          </a:solid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 name="Título 1">
            <a:extLst>
              <a:ext uri="{FF2B5EF4-FFF2-40B4-BE49-F238E27FC236}">
                <a16:creationId xmlns:a16="http://schemas.microsoft.com/office/drawing/2014/main" id="{5E9E469D-7A80-C090-C04B-416F7AF49B25}"/>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RECOL·LECCIÓ DE LES DADES</a:t>
            </a:r>
            <a:endParaRPr lang="ca-ES" sz="5400" dirty="0">
              <a:latin typeface="Aharoni" panose="02010803020104030203" pitchFamily="2" charset="-79"/>
              <a:cs typeface="Aharoni" panose="02010803020104030203" pitchFamily="2" charset="-79"/>
            </a:endParaRPr>
          </a:p>
        </p:txBody>
      </p:sp>
      <p:sp>
        <p:nvSpPr>
          <p:cNvPr id="6" name="CuadroTexto 5">
            <a:extLst>
              <a:ext uri="{FF2B5EF4-FFF2-40B4-BE49-F238E27FC236}">
                <a16:creationId xmlns:a16="http://schemas.microsoft.com/office/drawing/2014/main" id="{99BEECA3-84CF-B1EA-6037-6073EC7C7778}"/>
              </a:ext>
            </a:extLst>
          </p:cNvPr>
          <p:cNvSpPr txBox="1"/>
          <p:nvPr/>
        </p:nvSpPr>
        <p:spPr>
          <a:xfrm>
            <a:off x="640550" y="2110445"/>
            <a:ext cx="5240961" cy="584775"/>
          </a:xfrm>
          <a:prstGeom prst="rect">
            <a:avLst/>
          </a:prstGeom>
          <a:solidFill>
            <a:schemeClr val="accent4">
              <a:lumMod val="20000"/>
              <a:lumOff val="80000"/>
            </a:schemeClr>
          </a:solidFill>
          <a:ln w="57150">
            <a:solidFill>
              <a:srgbClr val="002060"/>
            </a:solidFill>
            <a:prstDash val="sysDash"/>
          </a:ln>
        </p:spPr>
        <p:txBody>
          <a:bodyPr wrap="square" rtlCol="0">
            <a:spAutoFit/>
          </a:bodyPr>
          <a:lstStyle/>
          <a:p>
            <a:pPr marL="0" algn="ctr" rtl="0" eaLnBrk="1" latinLnBrk="0" hangingPunct="1"/>
            <a:r>
              <a:rPr lang="es-ES" sz="3200"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a:t>
            </a:r>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450.000 GENERACIONS</a:t>
            </a:r>
            <a:endParaRPr lang="ca-ES" sz="3200" dirty="0">
              <a:effectLst/>
            </a:endParaRPr>
          </a:p>
        </p:txBody>
      </p:sp>
      <p:sp>
        <p:nvSpPr>
          <p:cNvPr id="8" name="Flecha: a la derecha 7">
            <a:extLst>
              <a:ext uri="{FF2B5EF4-FFF2-40B4-BE49-F238E27FC236}">
                <a16:creationId xmlns:a16="http://schemas.microsoft.com/office/drawing/2014/main" id="{F18D66BD-57FE-7A9A-97E6-6CF9DA4EDD78}"/>
              </a:ext>
            </a:extLst>
          </p:cNvPr>
          <p:cNvSpPr/>
          <p:nvPr/>
        </p:nvSpPr>
        <p:spPr>
          <a:xfrm>
            <a:off x="6568769" y="2152778"/>
            <a:ext cx="1349024" cy="584775"/>
          </a:xfrm>
          <a:prstGeom prst="rightArrow">
            <a:avLst/>
          </a:prstGeom>
          <a:solidFill>
            <a:schemeClr val="accent2">
              <a:lumMod val="75000"/>
            </a:schemeClr>
          </a:solidFill>
          <a:ln w="38100">
            <a:extLst>
              <a:ext uri="{C807C97D-BFC1-408E-A445-0C87EB9F89A2}">
                <ask:lineSketchStyleProps xmlns:ask="http://schemas.microsoft.com/office/drawing/2018/sketchyshapes" sd="3211671469">
                  <a:custGeom>
                    <a:avLst/>
                    <a:gdLst>
                      <a:gd name="connsiteX0" fmla="*/ 0 w 1349024"/>
                      <a:gd name="connsiteY0" fmla="*/ 146194 h 584775"/>
                      <a:gd name="connsiteX1" fmla="*/ 1056637 w 1349024"/>
                      <a:gd name="connsiteY1" fmla="*/ 146194 h 584775"/>
                      <a:gd name="connsiteX2" fmla="*/ 1056637 w 1349024"/>
                      <a:gd name="connsiteY2" fmla="*/ 0 h 584775"/>
                      <a:gd name="connsiteX3" fmla="*/ 1349024 w 1349024"/>
                      <a:gd name="connsiteY3" fmla="*/ 292388 h 584775"/>
                      <a:gd name="connsiteX4" fmla="*/ 1056637 w 1349024"/>
                      <a:gd name="connsiteY4" fmla="*/ 584775 h 584775"/>
                      <a:gd name="connsiteX5" fmla="*/ 1056637 w 1349024"/>
                      <a:gd name="connsiteY5" fmla="*/ 438581 h 584775"/>
                      <a:gd name="connsiteX6" fmla="*/ 0 w 1349024"/>
                      <a:gd name="connsiteY6" fmla="*/ 438581 h 584775"/>
                      <a:gd name="connsiteX7" fmla="*/ 0 w 1349024"/>
                      <a:gd name="connsiteY7" fmla="*/ 146194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9024" h="584775" fill="none" extrusionOk="0">
                        <a:moveTo>
                          <a:pt x="0" y="146194"/>
                        </a:moveTo>
                        <a:cubicBezTo>
                          <a:pt x="209471" y="96757"/>
                          <a:pt x="912676" y="71439"/>
                          <a:pt x="1056637" y="146194"/>
                        </a:cubicBezTo>
                        <a:cubicBezTo>
                          <a:pt x="1069753" y="90607"/>
                          <a:pt x="1055111" y="24629"/>
                          <a:pt x="1056637" y="0"/>
                        </a:cubicBezTo>
                        <a:cubicBezTo>
                          <a:pt x="1172146" y="128016"/>
                          <a:pt x="1264412" y="247346"/>
                          <a:pt x="1349024" y="292388"/>
                        </a:cubicBezTo>
                        <a:cubicBezTo>
                          <a:pt x="1269684" y="351847"/>
                          <a:pt x="1193209" y="481917"/>
                          <a:pt x="1056637" y="584775"/>
                        </a:cubicBezTo>
                        <a:cubicBezTo>
                          <a:pt x="1045275" y="567063"/>
                          <a:pt x="1059690" y="474991"/>
                          <a:pt x="1056637" y="438581"/>
                        </a:cubicBezTo>
                        <a:cubicBezTo>
                          <a:pt x="852353" y="495835"/>
                          <a:pt x="246938" y="411042"/>
                          <a:pt x="0" y="438581"/>
                        </a:cubicBezTo>
                        <a:cubicBezTo>
                          <a:pt x="12455" y="331778"/>
                          <a:pt x="24196" y="261382"/>
                          <a:pt x="0" y="146194"/>
                        </a:cubicBezTo>
                        <a:close/>
                      </a:path>
                      <a:path w="1349024" h="584775" stroke="0" extrusionOk="0">
                        <a:moveTo>
                          <a:pt x="0" y="146194"/>
                        </a:moveTo>
                        <a:cubicBezTo>
                          <a:pt x="148516" y="60401"/>
                          <a:pt x="623325" y="56768"/>
                          <a:pt x="1056637" y="146194"/>
                        </a:cubicBezTo>
                        <a:cubicBezTo>
                          <a:pt x="1068142" y="112913"/>
                          <a:pt x="1048224" y="58403"/>
                          <a:pt x="1056637" y="0"/>
                        </a:cubicBezTo>
                        <a:cubicBezTo>
                          <a:pt x="1119819" y="59569"/>
                          <a:pt x="1292142" y="278431"/>
                          <a:pt x="1349024" y="292388"/>
                        </a:cubicBezTo>
                        <a:cubicBezTo>
                          <a:pt x="1246666" y="425552"/>
                          <a:pt x="1134265" y="524250"/>
                          <a:pt x="1056637" y="584775"/>
                        </a:cubicBezTo>
                        <a:cubicBezTo>
                          <a:pt x="1053877" y="513383"/>
                          <a:pt x="1048360" y="460666"/>
                          <a:pt x="1056637" y="438581"/>
                        </a:cubicBezTo>
                        <a:cubicBezTo>
                          <a:pt x="809653" y="509357"/>
                          <a:pt x="158567" y="426964"/>
                          <a:pt x="0" y="438581"/>
                        </a:cubicBezTo>
                        <a:cubicBezTo>
                          <a:pt x="-5742" y="347210"/>
                          <a:pt x="25726" y="265067"/>
                          <a:pt x="0" y="146194"/>
                        </a:cubicBezTo>
                        <a:close/>
                      </a:path>
                    </a:pathLst>
                  </a:custGeom>
                  <ask:type>
                    <ask:lineSketchNone/>
                  </ask:type>
                </ask:lineSketchStyleProps>
              </a:ext>
            </a:extLst>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ca-ES"/>
          </a:p>
        </p:txBody>
      </p:sp>
      <p:sp>
        <p:nvSpPr>
          <p:cNvPr id="9" name="Abrir llave 8">
            <a:extLst>
              <a:ext uri="{FF2B5EF4-FFF2-40B4-BE49-F238E27FC236}">
                <a16:creationId xmlns:a16="http://schemas.microsoft.com/office/drawing/2014/main" id="{4CEBF292-5B6B-B0E9-680C-AAAD6DF00EA9}"/>
              </a:ext>
            </a:extLst>
          </p:cNvPr>
          <p:cNvSpPr/>
          <p:nvPr/>
        </p:nvSpPr>
        <p:spPr>
          <a:xfrm rot="16200000">
            <a:off x="2935111" y="166509"/>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10" name="CuadroTexto 9">
            <a:extLst>
              <a:ext uri="{FF2B5EF4-FFF2-40B4-BE49-F238E27FC236}">
                <a16:creationId xmlns:a16="http://schemas.microsoft.com/office/drawing/2014/main" id="{8694C60C-088E-1698-5E85-5955A7162B44}"/>
              </a:ext>
            </a:extLst>
          </p:cNvPr>
          <p:cNvSpPr txBox="1"/>
          <p:nvPr/>
        </p:nvSpPr>
        <p:spPr>
          <a:xfrm>
            <a:off x="504148" y="3708240"/>
            <a:ext cx="5591852" cy="1569660"/>
          </a:xfrm>
          <a:prstGeom prst="rect">
            <a:avLst/>
          </a:prstGeom>
          <a:noFill/>
        </p:spPr>
        <p:txBody>
          <a:bodyPr wrap="non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sp>
        <p:nvSpPr>
          <p:cNvPr id="3" name="CuadroTexto 2">
            <a:extLst>
              <a:ext uri="{FF2B5EF4-FFF2-40B4-BE49-F238E27FC236}">
                <a16:creationId xmlns:a16="http://schemas.microsoft.com/office/drawing/2014/main" id="{C861595F-609A-0520-2A11-1CE3923409DB}"/>
              </a:ext>
            </a:extLst>
          </p:cNvPr>
          <p:cNvSpPr txBox="1"/>
          <p:nvPr/>
        </p:nvSpPr>
        <p:spPr>
          <a:xfrm>
            <a:off x="8789784" y="2792929"/>
            <a:ext cx="2777068" cy="1200329"/>
          </a:xfrm>
          <a:prstGeom prst="rect">
            <a:avLst/>
          </a:prstGeom>
          <a:noFill/>
        </p:spPr>
        <p:txBody>
          <a:bodyPr wrap="square" rtlCol="0">
            <a:spAutoFit/>
          </a:bodyPr>
          <a:lstStyle/>
          <a:p>
            <a:pPr algn="ctr"/>
            <a:r>
              <a:rPr lang="es-ES" sz="2400" b="1" dirty="0"/>
              <a:t>XARXES NEURONALS ANALITZADES</a:t>
            </a:r>
            <a:endParaRPr lang="ca-ES" sz="2400" dirty="0"/>
          </a:p>
        </p:txBody>
      </p:sp>
      <p:sp>
        <p:nvSpPr>
          <p:cNvPr id="4" name="CuadroTexto 3">
            <a:extLst>
              <a:ext uri="{FF2B5EF4-FFF2-40B4-BE49-F238E27FC236}">
                <a16:creationId xmlns:a16="http://schemas.microsoft.com/office/drawing/2014/main" id="{D8FCF9F1-9E4E-CBC0-7B49-DF83FD31B88C}"/>
              </a:ext>
            </a:extLst>
          </p:cNvPr>
          <p:cNvSpPr txBox="1"/>
          <p:nvPr/>
        </p:nvSpPr>
        <p:spPr>
          <a:xfrm>
            <a:off x="8146814" y="1991416"/>
            <a:ext cx="3849131" cy="830997"/>
          </a:xfrm>
          <a:prstGeom prst="rect">
            <a:avLst/>
          </a:prstGeom>
          <a:noFill/>
        </p:spPr>
        <p:txBody>
          <a:bodyPr wrap="none" rtlCol="0">
            <a:spAutoFit/>
          </a:bodyPr>
          <a:lstStyle/>
          <a:p>
            <a:r>
              <a:rPr lang="es-ES" sz="4800" b="1" dirty="0">
                <a:latin typeface="ADLaM Display" panose="02010000000000000000" pitchFamily="2" charset="0"/>
                <a:ea typeface="ADLaM Display" panose="02010000000000000000" pitchFamily="2" charset="0"/>
                <a:cs typeface="ADLaM Display" panose="02010000000000000000" pitchFamily="2" charset="0"/>
              </a:rPr>
              <a:t>+14.400.000</a:t>
            </a:r>
            <a:endParaRPr lang="ca-ES" sz="4800" b="1"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2" name="Imagen 11">
            <a:extLst>
              <a:ext uri="{FF2B5EF4-FFF2-40B4-BE49-F238E27FC236}">
                <a16:creationId xmlns:a16="http://schemas.microsoft.com/office/drawing/2014/main" id="{A506CB93-B13A-DD85-C1CF-188BE642378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2000"/>
                    </a14:imgEffect>
                  </a14:imgLayer>
                </a14:imgProps>
              </a:ext>
              <a:ext uri="{28A0092B-C50C-407E-A947-70E740481C1C}">
                <a14:useLocalDpi xmlns:a14="http://schemas.microsoft.com/office/drawing/2010/main" val="0"/>
              </a:ext>
            </a:extLst>
          </a:blip>
          <a:stretch>
            <a:fillRect/>
          </a:stretch>
        </p:blipFill>
        <p:spPr>
          <a:xfrm>
            <a:off x="7991214" y="5137583"/>
            <a:ext cx="1479154" cy="1044109"/>
          </a:xfrm>
          <a:prstGeom prst="rect">
            <a:avLst/>
          </a:prstGeom>
          <a:noFill/>
          <a:ln>
            <a:noFill/>
          </a:ln>
          <a:effectLst>
            <a:reflection endPos="0" dist="50800" dir="5400000" sy="-100000" algn="bl" rotWithShape="0"/>
          </a:effectLst>
          <a:scene3d>
            <a:camera prst="orthographicFront">
              <a:rot lat="0" lon="0" rev="0"/>
            </a:camera>
            <a:lightRig rig="threePt" dir="t"/>
          </a:scene3d>
        </p:spPr>
      </p:pic>
      <p:sp>
        <p:nvSpPr>
          <p:cNvPr id="13" name="CuadroTexto 12">
            <a:extLst>
              <a:ext uri="{FF2B5EF4-FFF2-40B4-BE49-F238E27FC236}">
                <a16:creationId xmlns:a16="http://schemas.microsoft.com/office/drawing/2014/main" id="{E77C7E05-E0DD-22B3-E828-CE0B7F5503EA}"/>
              </a:ext>
            </a:extLst>
          </p:cNvPr>
          <p:cNvSpPr txBox="1"/>
          <p:nvPr/>
        </p:nvSpPr>
        <p:spPr>
          <a:xfrm>
            <a:off x="9416624" y="4862508"/>
            <a:ext cx="620889" cy="1569660"/>
          </a:xfrm>
          <a:prstGeom prst="rect">
            <a:avLst/>
          </a:prstGeom>
          <a:noFill/>
        </p:spPr>
        <p:txBody>
          <a:bodyPr wrap="square" rtlCol="0">
            <a:spAutoFit/>
          </a:bodyPr>
          <a:lstStyle/>
          <a:p>
            <a:r>
              <a:rPr lang="es-ES" sz="9600" dirty="0">
                <a:latin typeface="ADLaM Display" panose="02010000000000000000" pitchFamily="2" charset="0"/>
                <a:ea typeface="ADLaM Display" panose="02010000000000000000" pitchFamily="2" charset="0"/>
                <a:cs typeface="ADLaM Display" panose="02010000000000000000" pitchFamily="2" charset="0"/>
              </a:rPr>
              <a:t>=</a:t>
            </a:r>
            <a:endParaRPr lang="ca-ES" sz="96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026" name="Picture 2" descr="Neural network Generic color lineal-color icon">
            <a:extLst>
              <a:ext uri="{FF2B5EF4-FFF2-40B4-BE49-F238E27FC236}">
                <a16:creationId xmlns:a16="http://schemas.microsoft.com/office/drawing/2014/main" id="{70A75894-96E4-3F02-B329-EF4324C19E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61598" y="4942034"/>
            <a:ext cx="1456267" cy="1456267"/>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ector recto de flecha 16">
            <a:extLst>
              <a:ext uri="{FF2B5EF4-FFF2-40B4-BE49-F238E27FC236}">
                <a16:creationId xmlns:a16="http://schemas.microsoft.com/office/drawing/2014/main" id="{AC7A1329-2583-AE98-DB5C-95CB3CE5ADC9}"/>
              </a:ext>
            </a:extLst>
          </p:cNvPr>
          <p:cNvCxnSpPr>
            <a:cxnSpLocks/>
            <a:stCxn id="3" idx="2"/>
          </p:cNvCxnSpPr>
          <p:nvPr/>
        </p:nvCxnSpPr>
        <p:spPr>
          <a:xfrm>
            <a:off x="10178318" y="3993258"/>
            <a:ext cx="0" cy="702920"/>
          </a:xfrm>
          <a:prstGeom prst="straightConnector1">
            <a:avLst/>
          </a:prstGeom>
          <a:ln w="5715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0935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8C1B-DE92-FB67-2888-1796E72F7FE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7BE6991-D7D7-7291-DFB1-1EB8521D027C}"/>
              </a:ext>
            </a:extLst>
          </p:cNvPr>
          <p:cNvSpPr>
            <a:spLocks noGrp="1"/>
          </p:cNvSpPr>
          <p:nvPr>
            <p:ph type="ctrTitle"/>
          </p:nvPr>
        </p:nvSpPr>
        <p:spPr>
          <a:xfrm>
            <a:off x="1111955" y="2021743"/>
            <a:ext cx="9968089" cy="2814513"/>
          </a:xfrm>
        </p:spPr>
        <p:txBody>
          <a:bodyPr>
            <a:noAutofit/>
          </a:bodyPr>
          <a:lstStyle/>
          <a:p>
            <a:r>
              <a:rPr lang="es-ES" sz="8800" dirty="0">
                <a:latin typeface="Aharoni" panose="02010803020104030203" pitchFamily="2" charset="-79"/>
                <a:cs typeface="Aharoni" panose="02010803020104030203" pitchFamily="2" charset="-79"/>
              </a:rPr>
              <a:t>ANÀLISI DE LES DADES</a:t>
            </a:r>
            <a:endParaRPr lang="ca-ES" sz="8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763123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7E930-0867-267D-4970-F19CCB68E5B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245FB06-F14C-7CDC-557D-857089E646B5}"/>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7" name="Imagen 6" descr="Interfaz de usuario gráfica, Aplicación, Correo electrónico&#10;&#10;Descripción generada automáticamente">
            <a:extLst>
              <a:ext uri="{FF2B5EF4-FFF2-40B4-BE49-F238E27FC236}">
                <a16:creationId xmlns:a16="http://schemas.microsoft.com/office/drawing/2014/main" id="{81508EC8-9BD5-2A03-A1C6-D724A47BAFE0}"/>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2316295" y="2259036"/>
            <a:ext cx="8763749" cy="2922704"/>
          </a:xfrm>
          <a:prstGeom prst="rect">
            <a:avLst/>
          </a:prstGeom>
        </p:spPr>
      </p:pic>
      <p:sp>
        <p:nvSpPr>
          <p:cNvPr id="11" name="Rectángulo: esquinas redondeadas 10">
            <a:extLst>
              <a:ext uri="{FF2B5EF4-FFF2-40B4-BE49-F238E27FC236}">
                <a16:creationId xmlns:a16="http://schemas.microsoft.com/office/drawing/2014/main" id="{D7D1940D-3E5D-56D9-683F-ECCA0E17A246}"/>
              </a:ext>
            </a:extLst>
          </p:cNvPr>
          <p:cNvSpPr/>
          <p:nvPr/>
        </p:nvSpPr>
        <p:spPr>
          <a:xfrm>
            <a:off x="156099" y="3429000"/>
            <a:ext cx="1911712" cy="61017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2" name="Rectángulo: esquinas redondeadas 11">
            <a:extLst>
              <a:ext uri="{FF2B5EF4-FFF2-40B4-BE49-F238E27FC236}">
                <a16:creationId xmlns:a16="http://schemas.microsoft.com/office/drawing/2014/main" id="{DCD620E7-081C-67DD-D0B0-1E167FCB92B0}"/>
              </a:ext>
            </a:extLst>
          </p:cNvPr>
          <p:cNvSpPr/>
          <p:nvPr/>
        </p:nvSpPr>
        <p:spPr>
          <a:xfrm>
            <a:off x="5030964" y="5410320"/>
            <a:ext cx="3221214" cy="61794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200" dirty="0"/>
              <a:t> </a:t>
            </a:r>
            <a:endParaRPr lang="ca-ES" sz="3200" dirty="0"/>
          </a:p>
        </p:txBody>
      </p:sp>
    </p:spTree>
    <p:extLst>
      <p:ext uri="{BB962C8B-B14F-4D97-AF65-F5344CB8AC3E}">
        <p14:creationId xmlns:p14="http://schemas.microsoft.com/office/powerpoint/2010/main" val="3639008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8B391-CA67-C793-0AEA-64AAE43B2C5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8212728-6D34-E9C0-F1C2-18B50F046098}"/>
              </a:ext>
            </a:extLst>
          </p:cNvPr>
          <p:cNvSpPr>
            <a:spLocks noGrp="1"/>
          </p:cNvSpPr>
          <p:nvPr>
            <p:ph type="ctrTitle"/>
          </p:nvPr>
        </p:nvSpPr>
        <p:spPr>
          <a:xfrm>
            <a:off x="1524000" y="1975450"/>
            <a:ext cx="9144000" cy="2372264"/>
          </a:xfrm>
        </p:spPr>
        <p:txBody>
          <a:bodyPr>
            <a:noAutofit/>
          </a:bodyPr>
          <a:lstStyle/>
          <a:p>
            <a:r>
              <a:rPr lang="es-ES" sz="7200" dirty="0">
                <a:latin typeface="Aharoni" panose="02010803020104030203" pitchFamily="2" charset="-79"/>
                <a:cs typeface="Aharoni" panose="02010803020104030203" pitchFamily="2" charset="-79"/>
              </a:rPr>
              <a:t>QUÈ ENTENEM PER APRENENTATGE?</a:t>
            </a:r>
            <a:endParaRPr lang="ca-E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24062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FBEF5-FE59-A5B3-E373-6A801095E94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D905280-2619-FB7C-8ACE-9676D76666A4}"/>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LOGARÍTMICA</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EC9FA64A-4470-7D72-2388-94208234D63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F409D9CE-314C-B5C4-34F3-DABB5712A2BC}"/>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BEC3D2D4-5874-B272-34D4-2DBA0A0920E4}"/>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A128D403-865B-A7F2-0480-B75A656FEF69}"/>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319CE59E-F6C6-902F-5935-FD74E2F03380}"/>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137C9FAD-3A59-F682-C885-0F82829EE304}"/>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sp>
        <p:nvSpPr>
          <p:cNvPr id="3" name="Forma libre: forma 2">
            <a:extLst>
              <a:ext uri="{FF2B5EF4-FFF2-40B4-BE49-F238E27FC236}">
                <a16:creationId xmlns:a16="http://schemas.microsoft.com/office/drawing/2014/main" id="{C5383C0E-4FDA-39AA-6163-5D6FE4C35ACB}"/>
              </a:ext>
            </a:extLst>
          </p:cNvPr>
          <p:cNvSpPr/>
          <p:nvPr/>
        </p:nvSpPr>
        <p:spPr>
          <a:xfrm>
            <a:off x="3075709" y="2244436"/>
            <a:ext cx="7315200" cy="2909455"/>
          </a:xfrm>
          <a:custGeom>
            <a:avLst/>
            <a:gdLst>
              <a:gd name="connsiteX0" fmla="*/ 0 w 7315200"/>
              <a:gd name="connsiteY0" fmla="*/ 2909455 h 2909455"/>
              <a:gd name="connsiteX1" fmla="*/ 1787236 w 7315200"/>
              <a:gd name="connsiteY1" fmla="*/ 415637 h 2909455"/>
              <a:gd name="connsiteX2" fmla="*/ 7315200 w 7315200"/>
              <a:gd name="connsiteY2" fmla="*/ 0 h 2909455"/>
            </a:gdLst>
            <a:ahLst/>
            <a:cxnLst>
              <a:cxn ang="0">
                <a:pos x="connsiteX0" y="connsiteY0"/>
              </a:cxn>
              <a:cxn ang="0">
                <a:pos x="connsiteX1" y="connsiteY1"/>
              </a:cxn>
              <a:cxn ang="0">
                <a:pos x="connsiteX2" y="connsiteY2"/>
              </a:cxn>
            </a:cxnLst>
            <a:rect l="l" t="t" r="r" b="b"/>
            <a:pathLst>
              <a:path w="7315200" h="2909455">
                <a:moveTo>
                  <a:pt x="0" y="2909455"/>
                </a:moveTo>
                <a:cubicBezTo>
                  <a:pt x="284018" y="1905000"/>
                  <a:pt x="568036" y="900546"/>
                  <a:pt x="1787236" y="415637"/>
                </a:cubicBezTo>
                <a:cubicBezTo>
                  <a:pt x="3006436" y="-69272"/>
                  <a:pt x="6269182" y="76200"/>
                  <a:pt x="7315200" y="0"/>
                </a:cubicBezTo>
              </a:path>
            </a:pathLst>
          </a:custGeom>
          <a:noFill/>
          <a:ln w="76200">
            <a:solidFill>
              <a:schemeClr val="accent3">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2047937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FA27F-1F9F-0173-D067-1980F00CB9D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572B058-58E0-C0FF-A3C3-7CBCC58018A7}"/>
              </a:ext>
            </a:extLst>
          </p:cNvPr>
          <p:cNvSpPr>
            <a:spLocks noGrp="1"/>
          </p:cNvSpPr>
          <p:nvPr>
            <p:ph type="ctrTitle"/>
          </p:nvPr>
        </p:nvSpPr>
        <p:spPr>
          <a:xfrm>
            <a:off x="1111955" y="0"/>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7" name="Imagen 6" descr="Interfaz de usuario gráfica, Aplicación, Correo electrónico&#10;&#10;Descripción generada automáticamente">
            <a:extLst>
              <a:ext uri="{FF2B5EF4-FFF2-40B4-BE49-F238E27FC236}">
                <a16:creationId xmlns:a16="http://schemas.microsoft.com/office/drawing/2014/main" id="{00A74243-2BAA-CD6D-5FCA-CC93BEB12633}"/>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1627673" y="2627419"/>
            <a:ext cx="6296484" cy="2099873"/>
          </a:xfrm>
          <a:prstGeom prst="rect">
            <a:avLst/>
          </a:prstGeom>
        </p:spPr>
      </p:pic>
      <p:sp>
        <p:nvSpPr>
          <p:cNvPr id="11" name="Rectángulo: esquinas redondeadas 10">
            <a:extLst>
              <a:ext uri="{FF2B5EF4-FFF2-40B4-BE49-F238E27FC236}">
                <a16:creationId xmlns:a16="http://schemas.microsoft.com/office/drawing/2014/main" id="{6BC67649-D102-58AF-4216-C337487FC905}"/>
              </a:ext>
            </a:extLst>
          </p:cNvPr>
          <p:cNvSpPr/>
          <p:nvPr/>
        </p:nvSpPr>
        <p:spPr>
          <a:xfrm>
            <a:off x="178676" y="3263831"/>
            <a:ext cx="1255012" cy="51082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491FCAC2-81E1-0F85-ECCF-637A5EEA1055}"/>
              </a:ext>
            </a:extLst>
          </p:cNvPr>
          <p:cNvSpPr/>
          <p:nvPr/>
        </p:nvSpPr>
        <p:spPr>
          <a:xfrm>
            <a:off x="3746686" y="4794764"/>
            <a:ext cx="2058458" cy="529033"/>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2000" dirty="0"/>
              <a:t> </a:t>
            </a:r>
            <a:endParaRPr lang="ca-ES" sz="2000" dirty="0"/>
          </a:p>
        </p:txBody>
      </p:sp>
      <p:sp>
        <p:nvSpPr>
          <p:cNvPr id="3" name="Flecha: a la derecha 2">
            <a:extLst>
              <a:ext uri="{FF2B5EF4-FFF2-40B4-BE49-F238E27FC236}">
                <a16:creationId xmlns:a16="http://schemas.microsoft.com/office/drawing/2014/main" id="{92B067EF-DD0E-DB27-E73E-C17E03090649}"/>
              </a:ext>
            </a:extLst>
          </p:cNvPr>
          <p:cNvSpPr/>
          <p:nvPr/>
        </p:nvSpPr>
        <p:spPr>
          <a:xfrm>
            <a:off x="8432800" y="3429000"/>
            <a:ext cx="1286933" cy="6462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6" name="Picture 2" descr="Signo de interrogación rojo 3d - Descargar PNG/SVG transparente">
            <a:extLst>
              <a:ext uri="{FF2B5EF4-FFF2-40B4-BE49-F238E27FC236}">
                <a16:creationId xmlns:a16="http://schemas.microsoft.com/office/drawing/2014/main" id="{E74A8ADA-093A-9BAD-AE0E-8639D63B3A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5510" y="2916936"/>
            <a:ext cx="1715433" cy="1715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643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0BAF2-72C0-5F93-8D64-790F7800BC4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41B8DFE-533B-A9E1-82F5-605FC7D02581}"/>
              </a:ext>
            </a:extLst>
          </p:cNvPr>
          <p:cNvSpPr>
            <a:spLocks noGrp="1"/>
          </p:cNvSpPr>
          <p:nvPr>
            <p:ph type="ctrTitle"/>
          </p:nvPr>
        </p:nvSpPr>
        <p:spPr>
          <a:xfrm>
            <a:off x="1111955" y="0"/>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7" name="Imagen 6" descr="Interfaz de usuario gráfica, Aplicación, Correo electrónico&#10;&#10;Descripción generada automáticamente">
            <a:extLst>
              <a:ext uri="{FF2B5EF4-FFF2-40B4-BE49-F238E27FC236}">
                <a16:creationId xmlns:a16="http://schemas.microsoft.com/office/drawing/2014/main" id="{671BD7D9-B75F-F3EA-0B85-CB7B86F2064A}"/>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1627673" y="2627419"/>
            <a:ext cx="6296484" cy="2099873"/>
          </a:xfrm>
          <a:prstGeom prst="rect">
            <a:avLst/>
          </a:prstGeom>
        </p:spPr>
      </p:pic>
      <p:sp>
        <p:nvSpPr>
          <p:cNvPr id="11" name="Rectángulo: esquinas redondeadas 10">
            <a:extLst>
              <a:ext uri="{FF2B5EF4-FFF2-40B4-BE49-F238E27FC236}">
                <a16:creationId xmlns:a16="http://schemas.microsoft.com/office/drawing/2014/main" id="{CA996814-0BE6-876A-9185-12682D11143D}"/>
              </a:ext>
            </a:extLst>
          </p:cNvPr>
          <p:cNvSpPr/>
          <p:nvPr/>
        </p:nvSpPr>
        <p:spPr>
          <a:xfrm>
            <a:off x="178676" y="3263831"/>
            <a:ext cx="1255012" cy="51082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1BEDC06C-E3B6-4B70-7737-61CA1729B79B}"/>
              </a:ext>
            </a:extLst>
          </p:cNvPr>
          <p:cNvSpPr/>
          <p:nvPr/>
        </p:nvSpPr>
        <p:spPr>
          <a:xfrm>
            <a:off x="3746686" y="4794764"/>
            <a:ext cx="2058458" cy="529033"/>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2000" dirty="0"/>
              <a:t> </a:t>
            </a:r>
            <a:endParaRPr lang="ca-ES" sz="2000" dirty="0"/>
          </a:p>
        </p:txBody>
      </p:sp>
      <p:sp>
        <p:nvSpPr>
          <p:cNvPr id="3" name="Flecha: a la derecha 2">
            <a:extLst>
              <a:ext uri="{FF2B5EF4-FFF2-40B4-BE49-F238E27FC236}">
                <a16:creationId xmlns:a16="http://schemas.microsoft.com/office/drawing/2014/main" id="{E1E0E21A-884C-24E2-4778-6AC8DA906ED3}"/>
              </a:ext>
            </a:extLst>
          </p:cNvPr>
          <p:cNvSpPr/>
          <p:nvPr/>
        </p:nvSpPr>
        <p:spPr>
          <a:xfrm>
            <a:off x="8432800" y="3429000"/>
            <a:ext cx="1286933" cy="6462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 name="CuadroTexto 3">
            <a:extLst>
              <a:ext uri="{FF2B5EF4-FFF2-40B4-BE49-F238E27FC236}">
                <a16:creationId xmlns:a16="http://schemas.microsoft.com/office/drawing/2014/main" id="{3AC6D4CB-D833-A660-C18B-EA6EE685DE14}"/>
              </a:ext>
            </a:extLst>
          </p:cNvPr>
          <p:cNvSpPr txBox="1"/>
          <p:nvPr/>
        </p:nvSpPr>
        <p:spPr>
          <a:xfrm>
            <a:off x="10245309" y="3174488"/>
            <a:ext cx="1173403" cy="1200329"/>
          </a:xfrm>
          <a:prstGeom prst="rect">
            <a:avLst/>
          </a:prstGeom>
          <a:noFill/>
        </p:spPr>
        <p:txBody>
          <a:bodyPr wrap="square" rtlCol="0">
            <a:spAutoFit/>
          </a:bodyPr>
          <a:lstStyle/>
          <a:p>
            <a:r>
              <a:rPr lang="ca-ES" sz="7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a:t>
            </a:r>
          </a:p>
        </p:txBody>
      </p:sp>
      <p:sp>
        <p:nvSpPr>
          <p:cNvPr id="5" name="CuadroTexto 4">
            <a:extLst>
              <a:ext uri="{FF2B5EF4-FFF2-40B4-BE49-F238E27FC236}">
                <a16:creationId xmlns:a16="http://schemas.microsoft.com/office/drawing/2014/main" id="{682D3247-4B88-2958-4AD9-4D80D59A6C05}"/>
              </a:ext>
            </a:extLst>
          </p:cNvPr>
          <p:cNvSpPr txBox="1"/>
          <p:nvPr/>
        </p:nvSpPr>
        <p:spPr>
          <a:xfrm>
            <a:off x="10361768" y="4076090"/>
            <a:ext cx="718276" cy="338554"/>
          </a:xfrm>
          <a:prstGeom prst="rect">
            <a:avLst/>
          </a:prstGeom>
          <a:noFill/>
        </p:spPr>
        <p:txBody>
          <a:bodyPr wrap="square" rtlCol="0">
            <a:spAutoFit/>
          </a:bodyPr>
          <a:lstStyle/>
          <a:p>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0 </a:t>
            </a:r>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 1</a:t>
            </a:r>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a:t>
            </a:r>
          </a:p>
        </p:txBody>
      </p:sp>
    </p:spTree>
    <p:extLst>
      <p:ext uri="{BB962C8B-B14F-4D97-AF65-F5344CB8AC3E}">
        <p14:creationId xmlns:p14="http://schemas.microsoft.com/office/powerpoint/2010/main" val="3582770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A1104-866B-8342-3B11-FB2DB2C503C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5980F49-5375-AA9B-07E7-9EAAC1CEA848}"/>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sp>
        <p:nvSpPr>
          <p:cNvPr id="8" name="CuadroTexto 7">
            <a:extLst>
              <a:ext uri="{FF2B5EF4-FFF2-40B4-BE49-F238E27FC236}">
                <a16:creationId xmlns:a16="http://schemas.microsoft.com/office/drawing/2014/main" id="{63C43961-53BB-B027-EE3D-D70E0BBF6655}"/>
              </a:ext>
            </a:extLst>
          </p:cNvPr>
          <p:cNvSpPr txBox="1"/>
          <p:nvPr/>
        </p:nvSpPr>
        <p:spPr>
          <a:xfrm>
            <a:off x="337081" y="3172037"/>
            <a:ext cx="4776786" cy="769441"/>
          </a:xfrm>
          <a:prstGeom prst="rect">
            <a:avLst/>
          </a:prstGeom>
          <a:noFill/>
        </p:spPr>
        <p:txBody>
          <a:bodyPr wrap="square" rtlCol="0">
            <a:spAutoFit/>
          </a:bodyPr>
          <a:lstStyle/>
          <a:p>
            <a:pPr algn="ctr"/>
            <a:r>
              <a:rPr lang="es-ES" sz="4400" dirty="0">
                <a:latin typeface="ADLaM Display" panose="02010000000000000000" pitchFamily="2" charset="0"/>
                <a:ea typeface="ADLaM Display" panose="02010000000000000000" pitchFamily="2" charset="0"/>
                <a:cs typeface="ADLaM Display" panose="02010000000000000000" pitchFamily="2" charset="0"/>
              </a:rPr>
              <a:t>ENTRENAMENTS</a:t>
            </a:r>
          </a:p>
        </p:txBody>
      </p:sp>
      <p:sp>
        <p:nvSpPr>
          <p:cNvPr id="9" name="Flecha: a la izquierda y derecha 8">
            <a:extLst>
              <a:ext uri="{FF2B5EF4-FFF2-40B4-BE49-F238E27FC236}">
                <a16:creationId xmlns:a16="http://schemas.microsoft.com/office/drawing/2014/main" id="{D3C096D9-27D4-7B57-E3E0-7DEC569AF131}"/>
              </a:ext>
            </a:extLst>
          </p:cNvPr>
          <p:cNvSpPr/>
          <p:nvPr/>
        </p:nvSpPr>
        <p:spPr>
          <a:xfrm>
            <a:off x="5113867" y="3429000"/>
            <a:ext cx="2404532" cy="77046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CuadroTexto 9">
            <a:extLst>
              <a:ext uri="{FF2B5EF4-FFF2-40B4-BE49-F238E27FC236}">
                <a16:creationId xmlns:a16="http://schemas.microsoft.com/office/drawing/2014/main" id="{24BB2677-5817-1BE6-358F-52690D0DE12D}"/>
              </a:ext>
            </a:extLst>
          </p:cNvPr>
          <p:cNvSpPr txBox="1"/>
          <p:nvPr/>
        </p:nvSpPr>
        <p:spPr>
          <a:xfrm>
            <a:off x="7720685" y="3183804"/>
            <a:ext cx="4339935" cy="1200329"/>
          </a:xfrm>
          <a:prstGeom prst="rect">
            <a:avLst/>
          </a:prstGeom>
          <a:noFill/>
        </p:spPr>
        <p:txBody>
          <a:bodyPr wrap="square" rtlCol="0">
            <a:spAutoFit/>
          </a:bodyPr>
          <a:lstStyle/>
          <a:p>
            <a:r>
              <a:rPr lang="ca-ES" sz="7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 0,73 </a:t>
            </a:r>
          </a:p>
        </p:txBody>
      </p:sp>
      <p:sp>
        <p:nvSpPr>
          <p:cNvPr id="13" name="CuadroTexto 12">
            <a:extLst>
              <a:ext uri="{FF2B5EF4-FFF2-40B4-BE49-F238E27FC236}">
                <a16:creationId xmlns:a16="http://schemas.microsoft.com/office/drawing/2014/main" id="{5D2778E1-8A30-6008-BD86-BCF9DF2E6C26}"/>
              </a:ext>
            </a:extLst>
          </p:cNvPr>
          <p:cNvSpPr txBox="1"/>
          <p:nvPr/>
        </p:nvSpPr>
        <p:spPr>
          <a:xfrm>
            <a:off x="5795445" y="4014801"/>
            <a:ext cx="1041375" cy="369332"/>
          </a:xfrm>
          <a:prstGeom prst="rect">
            <a:avLst/>
          </a:prstGeom>
          <a:noFill/>
        </p:spPr>
        <p:txBody>
          <a:bodyPr wrap="none" rtlCol="0">
            <a:spAutoFit/>
          </a:bodyPr>
          <a:lstStyle/>
          <a:p>
            <a:r>
              <a:rPr lang="es-ES" dirty="0"/>
              <a:t>MITJANA</a:t>
            </a:r>
            <a:endParaRPr lang="ca-ES" dirty="0"/>
          </a:p>
        </p:txBody>
      </p:sp>
    </p:spTree>
    <p:extLst>
      <p:ext uri="{BB962C8B-B14F-4D97-AF65-F5344CB8AC3E}">
        <p14:creationId xmlns:p14="http://schemas.microsoft.com/office/powerpoint/2010/main" val="2241943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17A81-A8B9-8C37-6792-C2F64D14E0D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83AA335-E439-EF63-BB75-9B70201F84F9}"/>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sp>
        <p:nvSpPr>
          <p:cNvPr id="11" name="Rectángulo: esquinas redondeadas 10">
            <a:extLst>
              <a:ext uri="{FF2B5EF4-FFF2-40B4-BE49-F238E27FC236}">
                <a16:creationId xmlns:a16="http://schemas.microsoft.com/office/drawing/2014/main" id="{BBAA7C8D-EC05-8F52-A88A-6E532D63EA6F}"/>
              </a:ext>
            </a:extLst>
          </p:cNvPr>
          <p:cNvSpPr/>
          <p:nvPr/>
        </p:nvSpPr>
        <p:spPr>
          <a:xfrm>
            <a:off x="156099" y="3429000"/>
            <a:ext cx="1911712" cy="61017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2" name="Rectángulo: esquinas redondeadas 11">
            <a:extLst>
              <a:ext uri="{FF2B5EF4-FFF2-40B4-BE49-F238E27FC236}">
                <a16:creationId xmlns:a16="http://schemas.microsoft.com/office/drawing/2014/main" id="{6AEE2242-732A-E949-8A03-EA0114E9868E}"/>
              </a:ext>
            </a:extLst>
          </p:cNvPr>
          <p:cNvSpPr/>
          <p:nvPr/>
        </p:nvSpPr>
        <p:spPr>
          <a:xfrm>
            <a:off x="5121275" y="6141594"/>
            <a:ext cx="3221214" cy="61794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200" dirty="0"/>
              <a:t> </a:t>
            </a:r>
            <a:endParaRPr lang="ca-ES" sz="3200" dirty="0"/>
          </a:p>
        </p:txBody>
      </p:sp>
      <p:pic>
        <p:nvPicPr>
          <p:cNvPr id="7" name="Imagen 6">
            <a:extLst>
              <a:ext uri="{FF2B5EF4-FFF2-40B4-BE49-F238E27FC236}">
                <a16:creationId xmlns:a16="http://schemas.microsoft.com/office/drawing/2014/main" id="{DE2543C9-26EC-EE09-F524-08B346BBAB56}"/>
              </a:ext>
            </a:extLst>
          </p:cNvPr>
          <p:cNvPicPr>
            <a:picLocks noChangeAspect="1"/>
          </p:cNvPicPr>
          <p:nvPr/>
        </p:nvPicPr>
        <p:blipFill>
          <a:blip r:embed="rId3"/>
          <a:stretch>
            <a:fillRect/>
          </a:stretch>
        </p:blipFill>
        <p:spPr>
          <a:xfrm>
            <a:off x="2305661" y="2043309"/>
            <a:ext cx="9425740" cy="3991726"/>
          </a:xfrm>
          <a:prstGeom prst="rect">
            <a:avLst/>
          </a:prstGeom>
        </p:spPr>
      </p:pic>
      <p:sp>
        <p:nvSpPr>
          <p:cNvPr id="3" name="CuadroTexto 2">
            <a:extLst>
              <a:ext uri="{FF2B5EF4-FFF2-40B4-BE49-F238E27FC236}">
                <a16:creationId xmlns:a16="http://schemas.microsoft.com/office/drawing/2014/main" id="{42F7D90E-5380-5A08-2AEA-73B27BEAC78E}"/>
              </a:ext>
            </a:extLst>
          </p:cNvPr>
          <p:cNvSpPr txBox="1"/>
          <p:nvPr/>
        </p:nvSpPr>
        <p:spPr>
          <a:xfrm>
            <a:off x="9463364" y="4459639"/>
            <a:ext cx="2268037" cy="584775"/>
          </a:xfrm>
          <a:prstGeom prst="rect">
            <a:avLst/>
          </a:prstGeom>
          <a:noFill/>
        </p:spPr>
        <p:txBody>
          <a:bodyPr wrap="square" rtlCol="0">
            <a:spAutoFit/>
          </a:bodyPr>
          <a:lstStyle/>
          <a:p>
            <a:r>
              <a:rPr lang="ca-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 0,73 </a:t>
            </a:r>
          </a:p>
        </p:txBody>
      </p:sp>
    </p:spTree>
    <p:extLst>
      <p:ext uri="{BB962C8B-B14F-4D97-AF65-F5344CB8AC3E}">
        <p14:creationId xmlns:p14="http://schemas.microsoft.com/office/powerpoint/2010/main" val="3823403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87F3-59D0-5A09-EFF7-FB18D9C0320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C4C80D8-74E4-4A6B-FF92-F2608E7598FC}"/>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2D982021-EB8D-9C4D-6389-D0358749A331}"/>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1A34E9D8-C9AA-3C43-A66F-CF22954FEF2D}"/>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spTree>
    <p:extLst>
      <p:ext uri="{BB962C8B-B14F-4D97-AF65-F5344CB8AC3E}">
        <p14:creationId xmlns:p14="http://schemas.microsoft.com/office/powerpoint/2010/main" val="2139653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3B7F0-11BC-3DB0-033A-EE5690FA89E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AB5958-85FD-73BC-9E32-B00E637A3A6E}"/>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872450D4-322B-1F71-59E5-26D91C93D51C}"/>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2115E5F9-831C-04A2-6130-4F277AFCE0A3}"/>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6" name="Imagen 5" descr="Un dibujo de una persona&#10;&#10;Descripción generada automáticamente con confianza baja">
            <a:extLst>
              <a:ext uri="{FF2B5EF4-FFF2-40B4-BE49-F238E27FC236}">
                <a16:creationId xmlns:a16="http://schemas.microsoft.com/office/drawing/2014/main" id="{70FD46BC-BBE0-1435-D123-BE2CD3481E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412" y="-353805"/>
            <a:ext cx="7402690" cy="7402690"/>
          </a:xfrm>
          <a:prstGeom prst="rect">
            <a:avLst/>
          </a:prstGeom>
        </p:spPr>
      </p:pic>
    </p:spTree>
    <p:extLst>
      <p:ext uri="{BB962C8B-B14F-4D97-AF65-F5344CB8AC3E}">
        <p14:creationId xmlns:p14="http://schemas.microsoft.com/office/powerpoint/2010/main" val="820946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560F-03A0-F6DC-690F-EE703815263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CEAC344-7FC0-9258-36ED-CB86A83CBB61}"/>
              </a:ext>
            </a:extLst>
          </p:cNvPr>
          <p:cNvSpPr>
            <a:spLocks noGrp="1"/>
          </p:cNvSpPr>
          <p:nvPr>
            <p:ph type="ctrTitle"/>
          </p:nvPr>
        </p:nvSpPr>
        <p:spPr>
          <a:xfrm>
            <a:off x="282866" y="2803470"/>
            <a:ext cx="4243978" cy="1505526"/>
          </a:xfrm>
        </p:spPr>
        <p:txBody>
          <a:bodyPr>
            <a:noAutofit/>
          </a:bodyPr>
          <a:lstStyle/>
          <a:p>
            <a:r>
              <a:rPr lang="es-ES" sz="4800" dirty="0">
                <a:latin typeface="Aharoni" panose="02010803020104030203" pitchFamily="2" charset="-79"/>
                <a:cs typeface="Aharoni" panose="02010803020104030203" pitchFamily="2" charset="-79"/>
              </a:rPr>
              <a:t>PER QUÈ LOGARÍTMIC?</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B7DBF559-AE00-0E49-B571-AE3F928C5292}"/>
              </a:ext>
            </a:extLst>
          </p:cNvPr>
          <p:cNvSpPr/>
          <p:nvPr/>
        </p:nvSpPr>
        <p:spPr>
          <a:xfrm>
            <a:off x="4526844"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C0912D38-0147-53CB-CC47-6D6EE480D98D}"/>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4" name="Picture 2" descr="Signo de interrogación rojo 3d - Descargar PNG/SVG transparente">
            <a:extLst>
              <a:ext uri="{FF2B5EF4-FFF2-40B4-BE49-F238E27FC236}">
                <a16:creationId xmlns:a16="http://schemas.microsoft.com/office/drawing/2014/main" id="{6DBEA4DD-3DFC-9961-E21E-92986D366B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0556" y="2956278"/>
            <a:ext cx="945444" cy="945444"/>
          </a:xfrm>
          <a:prstGeom prst="rect">
            <a:avLst/>
          </a:prstGeom>
          <a:noFill/>
          <a:scene3d>
            <a:camera prst="perspectiveHeroicExtreme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828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A6BE6-626B-BF5D-F406-97A32E36B384}"/>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2B4B0AAF-D091-95A3-1C62-8E5B428AAC6B}"/>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1571228" y="1118223"/>
            <a:ext cx="10354271" cy="3453142"/>
          </a:xfrm>
          <a:prstGeom prst="rect">
            <a:avLst/>
          </a:prstGeom>
        </p:spPr>
      </p:pic>
      <p:sp>
        <p:nvSpPr>
          <p:cNvPr id="11" name="Rectángulo: esquinas redondeadas 10">
            <a:extLst>
              <a:ext uri="{FF2B5EF4-FFF2-40B4-BE49-F238E27FC236}">
                <a16:creationId xmlns:a16="http://schemas.microsoft.com/office/drawing/2014/main" id="{AA263835-2A83-2F28-3242-4C389F952841}"/>
              </a:ext>
            </a:extLst>
          </p:cNvPr>
          <p:cNvSpPr/>
          <p:nvPr/>
        </p:nvSpPr>
        <p:spPr>
          <a:xfrm>
            <a:off x="99654" y="2367838"/>
            <a:ext cx="1277590" cy="47695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A7A497E4-EE5B-BD6C-B5AE-B5FCF6B3ECDC}"/>
              </a:ext>
            </a:extLst>
          </p:cNvPr>
          <p:cNvSpPr/>
          <p:nvPr/>
        </p:nvSpPr>
        <p:spPr>
          <a:xfrm>
            <a:off x="5736068" y="4699113"/>
            <a:ext cx="2024592" cy="42603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dirty="0">
                <a:latin typeface="ADLaM Display" panose="020F0502020204030204" pitchFamily="2" charset="0"/>
                <a:ea typeface="ADLaM Display" panose="020F0502020204030204" pitchFamily="2" charset="0"/>
                <a:cs typeface="ADLaM Display" panose="020F0502020204030204" pitchFamily="2" charset="0"/>
              </a:rPr>
              <a:t>GENERACIONS</a:t>
            </a:r>
            <a:r>
              <a:rPr lang="es-ES" dirty="0"/>
              <a:t> </a:t>
            </a:r>
            <a:endParaRPr lang="ca-ES" dirty="0"/>
          </a:p>
        </p:txBody>
      </p:sp>
      <p:sp>
        <p:nvSpPr>
          <p:cNvPr id="5" name="Título 1">
            <a:extLst>
              <a:ext uri="{FF2B5EF4-FFF2-40B4-BE49-F238E27FC236}">
                <a16:creationId xmlns:a16="http://schemas.microsoft.com/office/drawing/2014/main" id="{9CEAC344-7FC0-9258-36ED-CB86A83CBB61}"/>
              </a:ext>
            </a:extLst>
          </p:cNvPr>
          <p:cNvSpPr>
            <a:spLocks noGrp="1"/>
          </p:cNvSpPr>
          <p:nvPr/>
        </p:nvSpPr>
        <p:spPr>
          <a:xfrm>
            <a:off x="2720783" y="181393"/>
            <a:ext cx="7465954" cy="752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dirty="0">
                <a:latin typeface="Aharoni" panose="02010803020104030203" pitchFamily="2" charset="-79"/>
                <a:cs typeface="Aharoni" panose="02010803020104030203" pitchFamily="2" charset="-79"/>
              </a:rPr>
              <a:t>PER QUÈ LOGARÍTMIC?</a:t>
            </a:r>
            <a:endParaRPr lang="ca-ES" sz="4800" dirty="0">
              <a:latin typeface="Aharoni" panose="02010803020104030203" pitchFamily="2" charset="-79"/>
              <a:cs typeface="Aharoni" panose="02010803020104030203" pitchFamily="2" charset="-79"/>
            </a:endParaRPr>
          </a:p>
        </p:txBody>
      </p:sp>
      <p:cxnSp>
        <p:nvCxnSpPr>
          <p:cNvPr id="8" name="Conector recto de flecha 7">
            <a:extLst>
              <a:ext uri="{FF2B5EF4-FFF2-40B4-BE49-F238E27FC236}">
                <a16:creationId xmlns:a16="http://schemas.microsoft.com/office/drawing/2014/main" id="{892842A5-3EDB-44CF-0970-DEC4FE2E2C9B}"/>
              </a:ext>
            </a:extLst>
          </p:cNvPr>
          <p:cNvCxnSpPr>
            <a:cxnSpLocks/>
            <a:stCxn id="15" idx="0"/>
          </p:cNvCxnSpPr>
          <p:nvPr/>
        </p:nvCxnSpPr>
        <p:spPr>
          <a:xfrm flipH="1" flipV="1">
            <a:off x="3273778" y="3316111"/>
            <a:ext cx="939602" cy="2077156"/>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 name="Conector recto de flecha 9">
            <a:extLst>
              <a:ext uri="{FF2B5EF4-FFF2-40B4-BE49-F238E27FC236}">
                <a16:creationId xmlns:a16="http://schemas.microsoft.com/office/drawing/2014/main" id="{9F1C2999-1680-29F3-EFDA-6CAF49EAE90D}"/>
              </a:ext>
            </a:extLst>
          </p:cNvPr>
          <p:cNvCxnSpPr>
            <a:cxnSpLocks/>
            <a:stCxn id="16" idx="0"/>
          </p:cNvCxnSpPr>
          <p:nvPr/>
        </p:nvCxnSpPr>
        <p:spPr>
          <a:xfrm flipH="1" flipV="1">
            <a:off x="9206089" y="2606316"/>
            <a:ext cx="795868" cy="2852977"/>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5" name="CuadroTexto 14">
            <a:extLst>
              <a:ext uri="{FF2B5EF4-FFF2-40B4-BE49-F238E27FC236}">
                <a16:creationId xmlns:a16="http://schemas.microsoft.com/office/drawing/2014/main" id="{A5983DE1-FCD6-DDD7-5E72-24574EF97854}"/>
              </a:ext>
            </a:extLst>
          </p:cNvPr>
          <p:cNvSpPr txBox="1"/>
          <p:nvPr/>
        </p:nvSpPr>
        <p:spPr>
          <a:xfrm>
            <a:off x="2610358" y="5393267"/>
            <a:ext cx="3206044" cy="830997"/>
          </a:xfrm>
          <a:prstGeom prst="rect">
            <a:avLst/>
          </a:prstGeom>
          <a:noFill/>
        </p:spPr>
        <p:txBody>
          <a:bodyPr wrap="square">
            <a:spAutoFit/>
          </a:bodyPr>
          <a:lstStyle/>
          <a:p>
            <a:r>
              <a:rPr lang="ca-ES" sz="2400" dirty="0">
                <a:latin typeface="ADLaM Display" panose="02010000000000000000" pitchFamily="2" charset="0"/>
                <a:ea typeface="ADLaM Display" panose="02010000000000000000" pitchFamily="2" charset="0"/>
                <a:cs typeface="ADLaM Display" panose="02010000000000000000" pitchFamily="2" charset="0"/>
              </a:rPr>
              <a:t>Moltes possibilitats de millora</a:t>
            </a:r>
          </a:p>
        </p:txBody>
      </p:sp>
      <p:sp>
        <p:nvSpPr>
          <p:cNvPr id="16" name="CuadroTexto 15">
            <a:extLst>
              <a:ext uri="{FF2B5EF4-FFF2-40B4-BE49-F238E27FC236}">
                <a16:creationId xmlns:a16="http://schemas.microsoft.com/office/drawing/2014/main" id="{37B8DAAC-9BC1-2738-2020-6353E2ACD203}"/>
              </a:ext>
            </a:extLst>
          </p:cNvPr>
          <p:cNvSpPr txBox="1"/>
          <p:nvPr/>
        </p:nvSpPr>
        <p:spPr>
          <a:xfrm>
            <a:off x="8398935" y="5459293"/>
            <a:ext cx="3206044" cy="1200329"/>
          </a:xfrm>
          <a:prstGeom prst="rect">
            <a:avLst/>
          </a:prstGeom>
          <a:noFill/>
        </p:spPr>
        <p:txBody>
          <a:bodyPr wrap="square">
            <a:spAutoFit/>
          </a:bodyPr>
          <a:lstStyle/>
          <a:p>
            <a:r>
              <a:rPr lang="ca-ES" sz="2400" dirty="0">
                <a:latin typeface="ADLaM Display" panose="02010000000000000000" pitchFamily="2" charset="0"/>
                <a:ea typeface="ADLaM Display" panose="02010000000000000000" pitchFamily="2" charset="0"/>
                <a:cs typeface="ADLaM Display" panose="02010000000000000000" pitchFamily="2" charset="0"/>
              </a:rPr>
              <a:t>Canvis més subtils  poden portar a una millora</a:t>
            </a:r>
          </a:p>
        </p:txBody>
      </p:sp>
    </p:spTree>
    <p:extLst>
      <p:ext uri="{BB962C8B-B14F-4D97-AF65-F5344CB8AC3E}">
        <p14:creationId xmlns:p14="http://schemas.microsoft.com/office/powerpoint/2010/main" val="1552760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381DB-9ED4-D416-9524-44F7F2DE6C0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450FA00-0B05-8798-66B4-F419AFE9D4C2}"/>
              </a:ext>
            </a:extLst>
          </p:cNvPr>
          <p:cNvSpPr>
            <a:spLocks noGrp="1"/>
          </p:cNvSpPr>
          <p:nvPr>
            <p:ph type="ctrTitle"/>
          </p:nvPr>
        </p:nvSpPr>
        <p:spPr>
          <a:xfrm>
            <a:off x="821267" y="1722071"/>
            <a:ext cx="10549466" cy="4158923"/>
          </a:xfrm>
        </p:spPr>
        <p:txBody>
          <a:bodyPr>
            <a:noAutofit/>
          </a:bodyPr>
          <a:lstStyle/>
          <a:p>
            <a:r>
              <a:rPr lang="es-ES" sz="8800" dirty="0">
                <a:latin typeface="Aharoni" panose="02010803020104030203" pitchFamily="2" charset="-79"/>
                <a:cs typeface="Aharoni" panose="02010803020104030203" pitchFamily="2" charset="-79"/>
              </a:rPr>
              <a:t>I SI ANEM MÉS ENLLÀ DE LA COMPROVACIÓ DE LA HIPÒTESI?</a:t>
            </a:r>
            <a:endParaRPr lang="ca-ES" sz="8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140935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AC07C-DAD1-FDC5-5CFE-078015E2E37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F325D8-8D18-419C-4470-98025DCB10D8}"/>
              </a:ext>
            </a:extLst>
          </p:cNvPr>
          <p:cNvSpPr>
            <a:spLocks noGrp="1"/>
          </p:cNvSpPr>
          <p:nvPr>
            <p:ph type="ctrTitle"/>
          </p:nvPr>
        </p:nvSpPr>
        <p:spPr>
          <a:xfrm>
            <a:off x="595745" y="2732809"/>
            <a:ext cx="5500255" cy="1392382"/>
          </a:xfrm>
        </p:spPr>
        <p:txBody>
          <a:bodyPr>
            <a:noAutofit/>
          </a:bodyPr>
          <a:lstStyle/>
          <a:p>
            <a:r>
              <a:rPr lang="es-ES" sz="4400" dirty="0">
                <a:latin typeface="Aharoni" panose="02010803020104030203" pitchFamily="2" charset="-79"/>
                <a:cs typeface="Aharoni" panose="02010803020104030203" pitchFamily="2" charset="-79"/>
              </a:rPr>
              <a:t>QUÈ ENTENEM PER APRENENTATGE?</a:t>
            </a:r>
            <a:endParaRPr lang="ca-ES" sz="44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133C8DA8-E379-48BF-0B25-D54F9BB9D36F}"/>
              </a:ext>
            </a:extLst>
          </p:cNvPr>
          <p:cNvSpPr/>
          <p:nvPr/>
        </p:nvSpPr>
        <p:spPr>
          <a:xfrm>
            <a:off x="7564582" y="862451"/>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7DF42F17-2E58-EA1D-4007-F3D74FC28692}"/>
              </a:ext>
            </a:extLst>
          </p:cNvPr>
          <p:cNvSpPr/>
          <p:nvPr/>
        </p:nvSpPr>
        <p:spPr>
          <a:xfrm>
            <a:off x="7564582" y="2254833"/>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536A1DC1-2A1B-86B7-4D13-9704841E35BA}"/>
              </a:ext>
            </a:extLst>
          </p:cNvPr>
          <p:cNvSpPr/>
          <p:nvPr/>
        </p:nvSpPr>
        <p:spPr>
          <a:xfrm>
            <a:off x="7564582" y="3647215"/>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b="0" i="0" dirty="0">
                <a:solidFill>
                  <a:schemeClr val="bg1"/>
                </a:solidFill>
                <a:effectLst/>
                <a:latin typeface="Aharoni" panose="02010803020104030203" pitchFamily="2" charset="-79"/>
                <a:cs typeface="Aharoni" panose="02010803020104030203" pitchFamily="2" charset="-79"/>
              </a:rPr>
              <a:t>Reconeixement de patrons</a:t>
            </a:r>
            <a:endParaRPr lang="ca-ES" sz="24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D40B0FF5-55BC-0905-0B95-A3F77EC8BA89}"/>
              </a:ext>
            </a:extLst>
          </p:cNvPr>
          <p:cNvSpPr/>
          <p:nvPr/>
        </p:nvSpPr>
        <p:spPr>
          <a:xfrm>
            <a:off x="7564582" y="5039597"/>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b="0" i="0" dirty="0">
                <a:solidFill>
                  <a:schemeClr val="bg1"/>
                </a:solidFill>
                <a:effectLst/>
                <a:latin typeface="Aharoni" panose="02010803020104030203" pitchFamily="2" charset="-79"/>
                <a:cs typeface="Aharoni" panose="02010803020104030203" pitchFamily="2" charset="-79"/>
              </a:rPr>
              <a:t>Millora contínua</a:t>
            </a:r>
            <a:endParaRPr lang="ca-ES" sz="2400" dirty="0">
              <a:solidFill>
                <a:schemeClr val="bg1"/>
              </a:solidFill>
              <a:latin typeface="Aharoni" panose="02010803020104030203" pitchFamily="2" charset="-79"/>
              <a:cs typeface="Aharoni" panose="02010803020104030203" pitchFamily="2" charset="-79"/>
            </a:endParaRPr>
          </a:p>
        </p:txBody>
      </p:sp>
      <p:sp>
        <p:nvSpPr>
          <p:cNvPr id="7" name="Abrir llave 6">
            <a:extLst>
              <a:ext uri="{FF2B5EF4-FFF2-40B4-BE49-F238E27FC236}">
                <a16:creationId xmlns:a16="http://schemas.microsoft.com/office/drawing/2014/main" id="{AD9E18BA-3F32-987F-D286-7CEE13893503}"/>
              </a:ext>
            </a:extLst>
          </p:cNvPr>
          <p:cNvSpPr/>
          <p:nvPr/>
        </p:nvSpPr>
        <p:spPr>
          <a:xfrm>
            <a:off x="6567055" y="477982"/>
            <a:ext cx="727363" cy="5798127"/>
          </a:xfrm>
          <a:prstGeom prst="leftBrace">
            <a:avLst>
              <a:gd name="adj1" fmla="val 8333"/>
              <a:gd name="adj2" fmla="val 44982"/>
            </a:avLst>
          </a:prstGeom>
          <a:ln w="762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Tree>
    <p:extLst>
      <p:ext uri="{BB962C8B-B14F-4D97-AF65-F5344CB8AC3E}">
        <p14:creationId xmlns:p14="http://schemas.microsoft.com/office/powerpoint/2010/main" val="839647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C9681-C705-BBB7-8064-16C964CF3F5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BB0093C-911A-3756-90AB-F6954043AFD9}"/>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3" name="CuadroTexto 2">
            <a:extLst>
              <a:ext uri="{FF2B5EF4-FFF2-40B4-BE49-F238E27FC236}">
                <a16:creationId xmlns:a16="http://schemas.microsoft.com/office/drawing/2014/main" id="{47B98EF0-AFB2-CDD5-D8D6-90547CE5A41A}"/>
              </a:ext>
            </a:extLst>
          </p:cNvPr>
          <p:cNvSpPr txBox="1"/>
          <p:nvPr/>
        </p:nvSpPr>
        <p:spPr>
          <a:xfrm>
            <a:off x="640550" y="2110445"/>
            <a:ext cx="5240961" cy="584775"/>
          </a:xfrm>
          <a:prstGeom prst="rect">
            <a:avLst/>
          </a:prstGeom>
          <a:solidFill>
            <a:schemeClr val="accent4">
              <a:lumMod val="20000"/>
              <a:lumOff val="80000"/>
            </a:schemeClr>
          </a:solidFill>
          <a:ln w="57150">
            <a:solidFill>
              <a:srgbClr val="002060"/>
            </a:solidFill>
            <a:prstDash val="sysDash"/>
          </a:ln>
        </p:spPr>
        <p:txBody>
          <a:bodyPr wrap="square" rtlCol="0">
            <a:spAutoFit/>
          </a:bodyPr>
          <a:lstStyle/>
          <a:p>
            <a:pPr marL="0" algn="ctr" rtl="0" eaLnBrk="1" latinLnBrk="0" hangingPunct="1"/>
            <a:r>
              <a:rPr lang="es-ES" sz="3200"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a:t>
            </a:r>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450.000 GENERACIONS</a:t>
            </a:r>
            <a:endParaRPr lang="ca-ES" sz="3200" dirty="0">
              <a:effectLst/>
            </a:endParaRPr>
          </a:p>
        </p:txBody>
      </p:sp>
      <p:sp>
        <p:nvSpPr>
          <p:cNvPr id="4" name="Abrir llave 3">
            <a:extLst>
              <a:ext uri="{FF2B5EF4-FFF2-40B4-BE49-F238E27FC236}">
                <a16:creationId xmlns:a16="http://schemas.microsoft.com/office/drawing/2014/main" id="{F5EBF766-EB24-5D76-8A44-FC5F41814118}"/>
              </a:ext>
            </a:extLst>
          </p:cNvPr>
          <p:cNvSpPr/>
          <p:nvPr/>
        </p:nvSpPr>
        <p:spPr>
          <a:xfrm rot="16200000">
            <a:off x="2935111" y="166509"/>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5" name="CuadroTexto 4">
            <a:extLst>
              <a:ext uri="{FF2B5EF4-FFF2-40B4-BE49-F238E27FC236}">
                <a16:creationId xmlns:a16="http://schemas.microsoft.com/office/drawing/2014/main" id="{6CA62411-4EBA-AE43-6CD0-278A2CC28872}"/>
              </a:ext>
            </a:extLst>
          </p:cNvPr>
          <p:cNvSpPr txBox="1"/>
          <p:nvPr/>
        </p:nvSpPr>
        <p:spPr>
          <a:xfrm>
            <a:off x="504148" y="3708240"/>
            <a:ext cx="5591852" cy="1569660"/>
          </a:xfrm>
          <a:prstGeom prst="rect">
            <a:avLst/>
          </a:prstGeom>
          <a:noFill/>
        </p:spPr>
        <p:txBody>
          <a:bodyPr wrap="non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sp>
        <p:nvSpPr>
          <p:cNvPr id="6" name="Flecha: a la derecha 5">
            <a:extLst>
              <a:ext uri="{FF2B5EF4-FFF2-40B4-BE49-F238E27FC236}">
                <a16:creationId xmlns:a16="http://schemas.microsoft.com/office/drawing/2014/main" id="{D9C3C2B1-8600-2D57-90EA-2EA5EAF66922}"/>
              </a:ext>
            </a:extLst>
          </p:cNvPr>
          <p:cNvSpPr/>
          <p:nvPr/>
        </p:nvSpPr>
        <p:spPr>
          <a:xfrm>
            <a:off x="6637867" y="3519311"/>
            <a:ext cx="1535289" cy="711200"/>
          </a:xfrm>
          <a:custGeom>
            <a:avLst/>
            <a:gdLst>
              <a:gd name="connsiteX0" fmla="*/ 0 w 1535289"/>
              <a:gd name="connsiteY0" fmla="*/ 177800 h 711200"/>
              <a:gd name="connsiteX1" fmla="*/ 613438 w 1535289"/>
              <a:gd name="connsiteY1" fmla="*/ 177800 h 711200"/>
              <a:gd name="connsiteX2" fmla="*/ 1179689 w 1535289"/>
              <a:gd name="connsiteY2" fmla="*/ 177800 h 711200"/>
              <a:gd name="connsiteX3" fmla="*/ 1179689 w 1535289"/>
              <a:gd name="connsiteY3" fmla="*/ 0 h 711200"/>
              <a:gd name="connsiteX4" fmla="*/ 1535289 w 1535289"/>
              <a:gd name="connsiteY4" fmla="*/ 355600 h 711200"/>
              <a:gd name="connsiteX5" fmla="*/ 1179689 w 1535289"/>
              <a:gd name="connsiteY5" fmla="*/ 711200 h 711200"/>
              <a:gd name="connsiteX6" fmla="*/ 1179689 w 1535289"/>
              <a:gd name="connsiteY6" fmla="*/ 533400 h 711200"/>
              <a:gd name="connsiteX7" fmla="*/ 589845 w 1535289"/>
              <a:gd name="connsiteY7" fmla="*/ 533400 h 711200"/>
              <a:gd name="connsiteX8" fmla="*/ 0 w 1535289"/>
              <a:gd name="connsiteY8" fmla="*/ 533400 h 711200"/>
              <a:gd name="connsiteX9" fmla="*/ 0 w 1535289"/>
              <a:gd name="connsiteY9" fmla="*/ 177800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5289" h="711200" fill="none" extrusionOk="0">
                <a:moveTo>
                  <a:pt x="0" y="177800"/>
                </a:moveTo>
                <a:cubicBezTo>
                  <a:pt x="298328" y="155013"/>
                  <a:pt x="416157" y="171586"/>
                  <a:pt x="613438" y="177800"/>
                </a:cubicBezTo>
                <a:cubicBezTo>
                  <a:pt x="810719" y="184014"/>
                  <a:pt x="908719" y="152670"/>
                  <a:pt x="1179689" y="177800"/>
                </a:cubicBezTo>
                <a:cubicBezTo>
                  <a:pt x="1173852" y="110325"/>
                  <a:pt x="1180355" y="57659"/>
                  <a:pt x="1179689" y="0"/>
                </a:cubicBezTo>
                <a:cubicBezTo>
                  <a:pt x="1261247" y="94547"/>
                  <a:pt x="1442299" y="257611"/>
                  <a:pt x="1535289" y="355600"/>
                </a:cubicBezTo>
                <a:cubicBezTo>
                  <a:pt x="1461986" y="438783"/>
                  <a:pt x="1246944" y="625706"/>
                  <a:pt x="1179689" y="711200"/>
                </a:cubicBezTo>
                <a:cubicBezTo>
                  <a:pt x="1179387" y="636179"/>
                  <a:pt x="1182623" y="606266"/>
                  <a:pt x="1179689" y="533400"/>
                </a:cubicBezTo>
                <a:cubicBezTo>
                  <a:pt x="954727" y="513967"/>
                  <a:pt x="765585" y="545049"/>
                  <a:pt x="589845" y="533400"/>
                </a:cubicBezTo>
                <a:cubicBezTo>
                  <a:pt x="414105" y="521751"/>
                  <a:pt x="288219" y="533621"/>
                  <a:pt x="0" y="533400"/>
                </a:cubicBezTo>
                <a:cubicBezTo>
                  <a:pt x="-11032" y="392278"/>
                  <a:pt x="3623" y="260165"/>
                  <a:pt x="0" y="177800"/>
                </a:cubicBezTo>
                <a:close/>
              </a:path>
              <a:path w="1535289" h="711200" stroke="0" extrusionOk="0">
                <a:moveTo>
                  <a:pt x="0" y="177800"/>
                </a:moveTo>
                <a:cubicBezTo>
                  <a:pt x="157495" y="166746"/>
                  <a:pt x="413812" y="165439"/>
                  <a:pt x="566251" y="177800"/>
                </a:cubicBezTo>
                <a:cubicBezTo>
                  <a:pt x="718690" y="190161"/>
                  <a:pt x="895172" y="207881"/>
                  <a:pt x="1179689" y="177800"/>
                </a:cubicBezTo>
                <a:cubicBezTo>
                  <a:pt x="1185032" y="137762"/>
                  <a:pt x="1172713" y="87541"/>
                  <a:pt x="1179689" y="0"/>
                </a:cubicBezTo>
                <a:cubicBezTo>
                  <a:pt x="1353057" y="167688"/>
                  <a:pt x="1419246" y="239379"/>
                  <a:pt x="1535289" y="355600"/>
                </a:cubicBezTo>
                <a:cubicBezTo>
                  <a:pt x="1399531" y="483985"/>
                  <a:pt x="1306614" y="549606"/>
                  <a:pt x="1179689" y="711200"/>
                </a:cubicBezTo>
                <a:cubicBezTo>
                  <a:pt x="1177893" y="646669"/>
                  <a:pt x="1180868" y="571565"/>
                  <a:pt x="1179689" y="533400"/>
                </a:cubicBezTo>
                <a:cubicBezTo>
                  <a:pt x="903191" y="561021"/>
                  <a:pt x="862622" y="536670"/>
                  <a:pt x="589845" y="533400"/>
                </a:cubicBezTo>
                <a:cubicBezTo>
                  <a:pt x="317068" y="530130"/>
                  <a:pt x="287858" y="512274"/>
                  <a:pt x="0" y="533400"/>
                </a:cubicBezTo>
                <a:cubicBezTo>
                  <a:pt x="15421" y="377925"/>
                  <a:pt x="-10649" y="274168"/>
                  <a:pt x="0" y="177800"/>
                </a:cubicBezTo>
                <a:close/>
              </a:path>
            </a:pathLst>
          </a:custGeom>
          <a:solidFill>
            <a:schemeClr val="accent3">
              <a:lumMod val="60000"/>
              <a:lumOff val="40000"/>
            </a:schemeClr>
          </a:solidFill>
          <a:ln w="57150">
            <a:solidFill>
              <a:schemeClr val="accent3">
                <a:lumMod val="75000"/>
              </a:schemeClr>
            </a:solidFill>
            <a:extLst>
              <a:ext uri="{C807C97D-BFC1-408E-A445-0C87EB9F89A2}">
                <ask:lineSketchStyleProps xmlns:ask="http://schemas.microsoft.com/office/drawing/2018/sketchyshapes" sd="2190210174">
                  <a:prstGeom prst="rightArrow">
                    <a:avLst/>
                  </a:prstGeom>
                  <ask:type>
                    <ask:lineSketchFreehand/>
                  </ask:type>
                </ask:lineSketchStyleProps>
              </a:ext>
            </a:extLst>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ca-ES"/>
          </a:p>
        </p:txBody>
      </p:sp>
      <p:sp>
        <p:nvSpPr>
          <p:cNvPr id="8" name="Rectángulo: esquinas redondeadas 7">
            <a:extLst>
              <a:ext uri="{FF2B5EF4-FFF2-40B4-BE49-F238E27FC236}">
                <a16:creationId xmlns:a16="http://schemas.microsoft.com/office/drawing/2014/main" id="{7167F758-02F9-988B-DE4E-1F8C51244118}"/>
              </a:ext>
            </a:extLst>
          </p:cNvPr>
          <p:cNvSpPr/>
          <p:nvPr/>
        </p:nvSpPr>
        <p:spPr>
          <a:xfrm>
            <a:off x="9144000" y="2110445"/>
            <a:ext cx="2562578" cy="903688"/>
          </a:xfrm>
          <a:prstGeom prst="roundRect">
            <a:avLst/>
          </a:prstGeom>
          <a:solidFill>
            <a:schemeClr val="accent6">
              <a:lumMod val="60000"/>
              <a:lumOff val="40000"/>
            </a:schemeClr>
          </a:solidFill>
          <a:ln w="57150">
            <a:solidFill>
              <a:schemeClr val="accent3">
                <a:lumMod val="75000"/>
              </a:schemeClr>
            </a:solidFill>
          </a:ln>
          <a:scene3d>
            <a:camera prst="perspectiveHeroicExtremeLef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E4034CB6-BC75-EB5B-64D5-FFCC70954D05}"/>
              </a:ext>
            </a:extLst>
          </p:cNvPr>
          <p:cNvSpPr/>
          <p:nvPr/>
        </p:nvSpPr>
        <p:spPr>
          <a:xfrm>
            <a:off x="9085763" y="3564270"/>
            <a:ext cx="2562578" cy="903688"/>
          </a:xfrm>
          <a:prstGeom prst="roundRect">
            <a:avLst/>
          </a:prstGeom>
          <a:solidFill>
            <a:srgbClr val="D2807A"/>
          </a:solidFill>
          <a:ln w="57150">
            <a:solidFill>
              <a:srgbClr val="FF0000"/>
            </a:solidFill>
          </a:ln>
          <a:scene3d>
            <a:camera prst="perspectiveHeroicExtremeLef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03B49DC7-741D-34D7-94E8-83598734B754}"/>
              </a:ext>
            </a:extLst>
          </p:cNvPr>
          <p:cNvSpPr/>
          <p:nvPr/>
        </p:nvSpPr>
        <p:spPr>
          <a:xfrm>
            <a:off x="9085763" y="5042829"/>
            <a:ext cx="2562578" cy="903688"/>
          </a:xfrm>
          <a:prstGeom prst="roundRect">
            <a:avLst/>
          </a:prstGeom>
          <a:solidFill>
            <a:srgbClr val="60CBEC"/>
          </a:solidFill>
          <a:ln w="57150">
            <a:solidFill>
              <a:srgbClr val="002060"/>
            </a:solidFill>
          </a:ln>
          <a:scene3d>
            <a:camera prst="perspectiveHeroicExtremeLef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5" name="CuadroTexto 14">
            <a:extLst>
              <a:ext uri="{FF2B5EF4-FFF2-40B4-BE49-F238E27FC236}">
                <a16:creationId xmlns:a16="http://schemas.microsoft.com/office/drawing/2014/main" id="{E92D83C3-89E7-24D4-3315-550AD5982FA4}"/>
              </a:ext>
            </a:extLst>
          </p:cNvPr>
          <p:cNvSpPr txBox="1"/>
          <p:nvPr/>
        </p:nvSpPr>
        <p:spPr>
          <a:xfrm>
            <a:off x="6873141" y="2695364"/>
            <a:ext cx="1006504" cy="1015663"/>
          </a:xfrm>
          <a:prstGeom prst="rect">
            <a:avLst/>
          </a:prstGeom>
          <a:noFill/>
        </p:spPr>
        <p:txBody>
          <a:bodyPr wrap="square" rtlCol="0">
            <a:spAutoFit/>
          </a:bodyPr>
          <a:lstStyle/>
          <a:p>
            <a:r>
              <a:rPr lang="ca-ES" sz="6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a:t>
            </a:r>
          </a:p>
        </p:txBody>
      </p:sp>
      <p:sp>
        <p:nvSpPr>
          <p:cNvPr id="16" name="CuadroTexto 15">
            <a:extLst>
              <a:ext uri="{FF2B5EF4-FFF2-40B4-BE49-F238E27FC236}">
                <a16:creationId xmlns:a16="http://schemas.microsoft.com/office/drawing/2014/main" id="{DE1C7055-B8E7-0B25-E777-6B1B0D1626F2}"/>
              </a:ext>
            </a:extLst>
          </p:cNvPr>
          <p:cNvSpPr txBox="1"/>
          <p:nvPr/>
        </p:nvSpPr>
        <p:spPr>
          <a:xfrm>
            <a:off x="6944443" y="3436507"/>
            <a:ext cx="616112" cy="276999"/>
          </a:xfrm>
          <a:prstGeom prst="rect">
            <a:avLst/>
          </a:prstGeom>
          <a:noFill/>
        </p:spPr>
        <p:txBody>
          <a:bodyPr wrap="square" rtlCol="0">
            <a:spAutoFit/>
          </a:bodyPr>
          <a:lstStyle/>
          <a:p>
            <a:r>
              <a:rPr lang="ca-ES" sz="1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0 </a:t>
            </a:r>
            <a:r>
              <a:rPr lang="ca-ES" sz="1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 1</a:t>
            </a:r>
            <a:r>
              <a:rPr lang="ca-ES" sz="1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a:t>
            </a:r>
          </a:p>
        </p:txBody>
      </p:sp>
    </p:spTree>
    <p:extLst>
      <p:ext uri="{BB962C8B-B14F-4D97-AF65-F5344CB8AC3E}">
        <p14:creationId xmlns:p14="http://schemas.microsoft.com/office/powerpoint/2010/main" val="3472577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054FB-19E1-F28F-747B-F784757E26C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770E2C3-876B-A5C0-DB8B-DC2ECD3CE375}"/>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8" name="Rectángulo: esquinas redondeadas 7">
            <a:extLst>
              <a:ext uri="{FF2B5EF4-FFF2-40B4-BE49-F238E27FC236}">
                <a16:creationId xmlns:a16="http://schemas.microsoft.com/office/drawing/2014/main" id="{99801A28-0473-5C7E-6ED6-0C0DCF081DC8}"/>
              </a:ext>
            </a:extLst>
          </p:cNvPr>
          <p:cNvSpPr/>
          <p:nvPr/>
        </p:nvSpPr>
        <p:spPr>
          <a:xfrm>
            <a:off x="3421564" y="6070628"/>
            <a:ext cx="1569154" cy="562502"/>
          </a:xfrm>
          <a:prstGeom prst="roundRect">
            <a:avLst/>
          </a:prstGeom>
          <a:solidFill>
            <a:schemeClr val="accent6">
              <a:lumMod val="60000"/>
              <a:lumOff val="4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328F5B57-B36D-CECA-F852-BD2EACC8D1AA}"/>
              </a:ext>
            </a:extLst>
          </p:cNvPr>
          <p:cNvSpPr/>
          <p:nvPr/>
        </p:nvSpPr>
        <p:spPr>
          <a:xfrm>
            <a:off x="5142088" y="1371234"/>
            <a:ext cx="1890890" cy="555926"/>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23C259C4-FFF1-5FAF-E45C-1248145971B2}"/>
              </a:ext>
            </a:extLst>
          </p:cNvPr>
          <p:cNvSpPr/>
          <p:nvPr/>
        </p:nvSpPr>
        <p:spPr>
          <a:xfrm>
            <a:off x="9245599" y="5307698"/>
            <a:ext cx="1704622" cy="538026"/>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1" name="Conector recto de flecha 10">
            <a:extLst>
              <a:ext uri="{FF2B5EF4-FFF2-40B4-BE49-F238E27FC236}">
                <a16:creationId xmlns:a16="http://schemas.microsoft.com/office/drawing/2014/main" id="{C0FA2C17-CE25-AC6C-90C1-8728EF7DCF06}"/>
              </a:ext>
            </a:extLst>
          </p:cNvPr>
          <p:cNvCxnSpPr>
            <a:cxnSpLocks/>
          </p:cNvCxnSpPr>
          <p:nvPr/>
        </p:nvCxnSpPr>
        <p:spPr>
          <a:xfrm>
            <a:off x="3883379" y="4628444"/>
            <a:ext cx="5192888" cy="948267"/>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ector recto de flecha 18">
            <a:extLst>
              <a:ext uri="{FF2B5EF4-FFF2-40B4-BE49-F238E27FC236}">
                <a16:creationId xmlns:a16="http://schemas.microsoft.com/office/drawing/2014/main" id="{3674E516-F3A2-FB37-18BF-76949A29809C}"/>
              </a:ext>
            </a:extLst>
          </p:cNvPr>
          <p:cNvCxnSpPr>
            <a:cxnSpLocks/>
          </p:cNvCxnSpPr>
          <p:nvPr/>
        </p:nvCxnSpPr>
        <p:spPr>
          <a:xfrm flipH="1">
            <a:off x="5142088" y="3894526"/>
            <a:ext cx="1890890" cy="2176102"/>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D06F13F2-B6D6-4FE6-9D72-0721B8EEB696}"/>
              </a:ext>
            </a:extLst>
          </p:cNvPr>
          <p:cNvCxnSpPr>
            <a:cxnSpLocks/>
          </p:cNvCxnSpPr>
          <p:nvPr/>
        </p:nvCxnSpPr>
        <p:spPr>
          <a:xfrm flipV="1">
            <a:off x="6097030" y="1927160"/>
            <a:ext cx="0" cy="447414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56" name="Picture 8" descr="Horario png by RubyEditions on DeviantArt">
            <a:extLst>
              <a:ext uri="{FF2B5EF4-FFF2-40B4-BE49-F238E27FC236}">
                <a16:creationId xmlns:a16="http://schemas.microsoft.com/office/drawing/2014/main" id="{B844FF6B-1EBA-7AB4-791D-8D39F31E41AA}"/>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992781" y="2456213"/>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39" name="Picture 8" descr="Horario png by RubyEditions on DeviantArt">
            <a:extLst>
              <a:ext uri="{FF2B5EF4-FFF2-40B4-BE49-F238E27FC236}">
                <a16:creationId xmlns:a16="http://schemas.microsoft.com/office/drawing/2014/main" id="{82C7F847-7C4D-2DB2-8154-F7AD7CE01C60}"/>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762971" y="2700085"/>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1" name="Picture 8" descr="Horario png by RubyEditions on DeviantArt">
            <a:extLst>
              <a:ext uri="{FF2B5EF4-FFF2-40B4-BE49-F238E27FC236}">
                <a16:creationId xmlns:a16="http://schemas.microsoft.com/office/drawing/2014/main" id="{79E96343-12BE-CE1F-57F2-6D4ED5B7110D}"/>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542834" y="2942797"/>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2" name="Picture 8" descr="Horario png by RubyEditions on DeviantArt">
            <a:extLst>
              <a:ext uri="{FF2B5EF4-FFF2-40B4-BE49-F238E27FC236}">
                <a16:creationId xmlns:a16="http://schemas.microsoft.com/office/drawing/2014/main" id="{4EA9436E-2B10-8AAA-735E-EFCBD51EDD0F}"/>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300119" y="3185509"/>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57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68109-B71D-E876-B656-1D242445012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F300669-1701-6A91-6E99-74627F272840}"/>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8" name="Rectángulo: esquinas redondeadas 7">
            <a:extLst>
              <a:ext uri="{FF2B5EF4-FFF2-40B4-BE49-F238E27FC236}">
                <a16:creationId xmlns:a16="http://schemas.microsoft.com/office/drawing/2014/main" id="{E73775F5-7277-5FCC-86D9-D999A568BF28}"/>
              </a:ext>
            </a:extLst>
          </p:cNvPr>
          <p:cNvSpPr/>
          <p:nvPr/>
        </p:nvSpPr>
        <p:spPr>
          <a:xfrm>
            <a:off x="3421564" y="6070628"/>
            <a:ext cx="1569154" cy="562502"/>
          </a:xfrm>
          <a:prstGeom prst="roundRect">
            <a:avLst/>
          </a:prstGeom>
          <a:solidFill>
            <a:schemeClr val="accent6">
              <a:lumMod val="60000"/>
              <a:lumOff val="4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8E36B176-19E2-4921-0856-DA0169BB20D9}"/>
              </a:ext>
            </a:extLst>
          </p:cNvPr>
          <p:cNvSpPr/>
          <p:nvPr/>
        </p:nvSpPr>
        <p:spPr>
          <a:xfrm>
            <a:off x="5142088" y="1371234"/>
            <a:ext cx="1890890" cy="555926"/>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9B3B0ADA-82EC-E742-E8FA-E8F717202E4B}"/>
              </a:ext>
            </a:extLst>
          </p:cNvPr>
          <p:cNvSpPr/>
          <p:nvPr/>
        </p:nvSpPr>
        <p:spPr>
          <a:xfrm>
            <a:off x="9245599" y="5307698"/>
            <a:ext cx="1704622" cy="538026"/>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1" name="Conector recto de flecha 10">
            <a:extLst>
              <a:ext uri="{FF2B5EF4-FFF2-40B4-BE49-F238E27FC236}">
                <a16:creationId xmlns:a16="http://schemas.microsoft.com/office/drawing/2014/main" id="{DD216640-71E0-F135-2031-DE41F6C15572}"/>
              </a:ext>
            </a:extLst>
          </p:cNvPr>
          <p:cNvCxnSpPr>
            <a:cxnSpLocks/>
          </p:cNvCxnSpPr>
          <p:nvPr/>
        </p:nvCxnSpPr>
        <p:spPr>
          <a:xfrm>
            <a:off x="3883379" y="4628444"/>
            <a:ext cx="5192888" cy="948267"/>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ector recto de flecha 18">
            <a:extLst>
              <a:ext uri="{FF2B5EF4-FFF2-40B4-BE49-F238E27FC236}">
                <a16:creationId xmlns:a16="http://schemas.microsoft.com/office/drawing/2014/main" id="{C4CAB275-DBEF-2100-8C5D-9D51C91F4B38}"/>
              </a:ext>
            </a:extLst>
          </p:cNvPr>
          <p:cNvCxnSpPr>
            <a:cxnSpLocks/>
          </p:cNvCxnSpPr>
          <p:nvPr/>
        </p:nvCxnSpPr>
        <p:spPr>
          <a:xfrm flipH="1">
            <a:off x="5142088" y="3894526"/>
            <a:ext cx="1890890" cy="2176102"/>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D5FB75AB-7809-497C-F210-ECB1B1D950ED}"/>
              </a:ext>
            </a:extLst>
          </p:cNvPr>
          <p:cNvCxnSpPr>
            <a:cxnSpLocks/>
          </p:cNvCxnSpPr>
          <p:nvPr/>
        </p:nvCxnSpPr>
        <p:spPr>
          <a:xfrm flipV="1">
            <a:off x="6097030" y="1927160"/>
            <a:ext cx="0" cy="447414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56" name="Picture 8" descr="Horario png by RubyEditions on DeviantArt">
            <a:extLst>
              <a:ext uri="{FF2B5EF4-FFF2-40B4-BE49-F238E27FC236}">
                <a16:creationId xmlns:a16="http://schemas.microsoft.com/office/drawing/2014/main" id="{9B12F437-9364-9326-951E-E5B34CD66104}"/>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992781" y="2456213"/>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39" name="Picture 8" descr="Horario png by RubyEditions on DeviantArt">
            <a:extLst>
              <a:ext uri="{FF2B5EF4-FFF2-40B4-BE49-F238E27FC236}">
                <a16:creationId xmlns:a16="http://schemas.microsoft.com/office/drawing/2014/main" id="{A898A92C-BBE7-7B3E-6E0F-7B6188352839}"/>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762971" y="2700085"/>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1" name="Picture 8" descr="Horario png by RubyEditions on DeviantArt">
            <a:extLst>
              <a:ext uri="{FF2B5EF4-FFF2-40B4-BE49-F238E27FC236}">
                <a16:creationId xmlns:a16="http://schemas.microsoft.com/office/drawing/2014/main" id="{D2E558D5-2FE8-9DE3-76DE-3B658ADC1E90}"/>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542834" y="2942797"/>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2" name="Picture 8" descr="Horario png by RubyEditions on DeviantArt">
            <a:extLst>
              <a:ext uri="{FF2B5EF4-FFF2-40B4-BE49-F238E27FC236}">
                <a16:creationId xmlns:a16="http://schemas.microsoft.com/office/drawing/2014/main" id="{2762FA24-27AE-9393-D4D9-F8A83B8F0EEB}"/>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300119" y="3185509"/>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sp>
        <p:nvSpPr>
          <p:cNvPr id="3" name="Signo de multiplicación 2">
            <a:extLst>
              <a:ext uri="{FF2B5EF4-FFF2-40B4-BE49-F238E27FC236}">
                <a16:creationId xmlns:a16="http://schemas.microsoft.com/office/drawing/2014/main" id="{1EB348F9-9F8A-DBEA-57DC-930FFC3EEEE3}"/>
              </a:ext>
            </a:extLst>
          </p:cNvPr>
          <p:cNvSpPr/>
          <p:nvPr/>
        </p:nvSpPr>
        <p:spPr>
          <a:xfrm>
            <a:off x="2933156" y="5702787"/>
            <a:ext cx="2609678" cy="1298183"/>
          </a:xfrm>
          <a:prstGeom prst="mathMultiply">
            <a:avLst/>
          </a:prstGeom>
          <a:solidFill>
            <a:srgbClr val="C00000"/>
          </a:solidFill>
          <a:ln w="762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456176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71C35-0819-C938-BD05-B835685A9A1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AB54E1C-972B-13A6-0A97-5652286B3196}"/>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13" name="Rectángulo: esquinas redondeadas 12">
            <a:extLst>
              <a:ext uri="{FF2B5EF4-FFF2-40B4-BE49-F238E27FC236}">
                <a16:creationId xmlns:a16="http://schemas.microsoft.com/office/drawing/2014/main" id="{24096DCC-71DB-D1C5-3E2E-4B9911FB04AD}"/>
              </a:ext>
            </a:extLst>
          </p:cNvPr>
          <p:cNvSpPr/>
          <p:nvPr/>
        </p:nvSpPr>
        <p:spPr>
          <a:xfrm>
            <a:off x="5142088" y="1371234"/>
            <a:ext cx="1890890" cy="555926"/>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8F1CFAA1-74D6-4EF1-3E4B-9A6BD3DF552F}"/>
              </a:ext>
            </a:extLst>
          </p:cNvPr>
          <p:cNvSpPr/>
          <p:nvPr/>
        </p:nvSpPr>
        <p:spPr>
          <a:xfrm>
            <a:off x="9245599" y="5307698"/>
            <a:ext cx="1704622" cy="538026"/>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1" name="Conector recto de flecha 10">
            <a:extLst>
              <a:ext uri="{FF2B5EF4-FFF2-40B4-BE49-F238E27FC236}">
                <a16:creationId xmlns:a16="http://schemas.microsoft.com/office/drawing/2014/main" id="{C4B7ED70-2AF7-EADD-D736-2A37E6D97A5D}"/>
              </a:ext>
            </a:extLst>
          </p:cNvPr>
          <p:cNvCxnSpPr>
            <a:cxnSpLocks/>
          </p:cNvCxnSpPr>
          <p:nvPr/>
        </p:nvCxnSpPr>
        <p:spPr>
          <a:xfrm>
            <a:off x="3883379" y="4628444"/>
            <a:ext cx="5192888" cy="948267"/>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F66D4D5E-E267-18ED-7797-EA4D8B20DBDD}"/>
              </a:ext>
            </a:extLst>
          </p:cNvPr>
          <p:cNvCxnSpPr>
            <a:cxnSpLocks/>
          </p:cNvCxnSpPr>
          <p:nvPr/>
        </p:nvCxnSpPr>
        <p:spPr>
          <a:xfrm flipV="1">
            <a:off x="6097030" y="1927160"/>
            <a:ext cx="0" cy="447414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56" name="Picture 8" descr="Horario png by RubyEditions on DeviantArt">
            <a:extLst>
              <a:ext uri="{FF2B5EF4-FFF2-40B4-BE49-F238E27FC236}">
                <a16:creationId xmlns:a16="http://schemas.microsoft.com/office/drawing/2014/main" id="{6D34614F-E3DB-E208-5047-35386A9DC135}"/>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947626" y="2431072"/>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153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B28F9-4EE3-FCF4-4ABD-D87624919A4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D9D9867-4069-3DA5-A6F8-3A030AAC75E1}"/>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78738D35-BA5C-B395-1808-A97135224481}"/>
              </a:ext>
            </a:extLst>
          </p:cNvPr>
          <p:cNvPicPr>
            <a:picLocks noChangeAspect="1"/>
          </p:cNvPicPr>
          <p:nvPr/>
        </p:nvPicPr>
        <p:blipFill>
          <a:blip r:embed="rId3"/>
          <a:stretch>
            <a:fillRect/>
          </a:stretch>
        </p:blipFill>
        <p:spPr>
          <a:xfrm>
            <a:off x="1332089" y="1903808"/>
            <a:ext cx="9832622" cy="3594033"/>
          </a:xfrm>
          <a:prstGeom prst="rect">
            <a:avLst/>
          </a:prstGeom>
        </p:spPr>
      </p:pic>
      <p:cxnSp>
        <p:nvCxnSpPr>
          <p:cNvPr id="7" name="Conector recto de flecha 6">
            <a:extLst>
              <a:ext uri="{FF2B5EF4-FFF2-40B4-BE49-F238E27FC236}">
                <a16:creationId xmlns:a16="http://schemas.microsoft.com/office/drawing/2014/main" id="{FAA68764-1216-F980-CAD5-2F40F8BE1F22}"/>
              </a:ext>
            </a:extLst>
          </p:cNvPr>
          <p:cNvCxnSpPr>
            <a:cxnSpLocks/>
          </p:cNvCxnSpPr>
          <p:nvPr/>
        </p:nvCxnSpPr>
        <p:spPr>
          <a:xfrm>
            <a:off x="1332089" y="1899794"/>
            <a:ext cx="10509956" cy="0"/>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 name="Conector recto de flecha 7">
            <a:extLst>
              <a:ext uri="{FF2B5EF4-FFF2-40B4-BE49-F238E27FC236}">
                <a16:creationId xmlns:a16="http://schemas.microsoft.com/office/drawing/2014/main" id="{580D50BF-8B8C-21C2-B5ED-D62F67DBCD1C}"/>
              </a:ext>
            </a:extLst>
          </p:cNvPr>
          <p:cNvCxnSpPr>
            <a:cxnSpLocks/>
          </p:cNvCxnSpPr>
          <p:nvPr/>
        </p:nvCxnSpPr>
        <p:spPr>
          <a:xfrm>
            <a:off x="1332089" y="1899794"/>
            <a:ext cx="0" cy="404111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3266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10347-D51B-CCFE-A484-5D0274B9BBF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B0DA8EF-BDD0-62EE-8F49-A20951FDAE4D}"/>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1BB477C7-A0DD-D059-5AC1-F117B6A40BC8}"/>
              </a:ext>
            </a:extLst>
          </p:cNvPr>
          <p:cNvPicPr>
            <a:picLocks noChangeAspect="1"/>
          </p:cNvPicPr>
          <p:nvPr/>
        </p:nvPicPr>
        <p:blipFill>
          <a:blip r:embed="rId3"/>
          <a:stretch>
            <a:fillRect/>
          </a:stretch>
        </p:blipFill>
        <p:spPr>
          <a:xfrm>
            <a:off x="1332089" y="1903808"/>
            <a:ext cx="9832622" cy="3594033"/>
          </a:xfrm>
          <a:prstGeom prst="rect">
            <a:avLst/>
          </a:prstGeom>
        </p:spPr>
      </p:pic>
      <p:cxnSp>
        <p:nvCxnSpPr>
          <p:cNvPr id="7" name="Conector recto de flecha 6">
            <a:extLst>
              <a:ext uri="{FF2B5EF4-FFF2-40B4-BE49-F238E27FC236}">
                <a16:creationId xmlns:a16="http://schemas.microsoft.com/office/drawing/2014/main" id="{4F78F6CF-3BBB-9CC7-3694-5BD5413FC4FE}"/>
              </a:ext>
            </a:extLst>
          </p:cNvPr>
          <p:cNvCxnSpPr>
            <a:cxnSpLocks/>
          </p:cNvCxnSpPr>
          <p:nvPr/>
        </p:nvCxnSpPr>
        <p:spPr>
          <a:xfrm>
            <a:off x="1332089" y="1899794"/>
            <a:ext cx="10509956" cy="0"/>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 name="Conector recto de flecha 7">
            <a:extLst>
              <a:ext uri="{FF2B5EF4-FFF2-40B4-BE49-F238E27FC236}">
                <a16:creationId xmlns:a16="http://schemas.microsoft.com/office/drawing/2014/main" id="{7CA3650A-47BA-1332-5477-94CD357E7928}"/>
              </a:ext>
            </a:extLst>
          </p:cNvPr>
          <p:cNvCxnSpPr>
            <a:cxnSpLocks/>
          </p:cNvCxnSpPr>
          <p:nvPr/>
        </p:nvCxnSpPr>
        <p:spPr>
          <a:xfrm>
            <a:off x="1332089" y="1899794"/>
            <a:ext cx="0" cy="404111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5" name="Grupo 4">
            <a:extLst>
              <a:ext uri="{FF2B5EF4-FFF2-40B4-BE49-F238E27FC236}">
                <a16:creationId xmlns:a16="http://schemas.microsoft.com/office/drawing/2014/main" id="{3076F250-0CB4-FA10-48E7-E7C6CDE8D744}"/>
              </a:ext>
            </a:extLst>
          </p:cNvPr>
          <p:cNvGrpSpPr/>
          <p:nvPr/>
        </p:nvGrpSpPr>
        <p:grpSpPr>
          <a:xfrm>
            <a:off x="3651523" y="1833653"/>
            <a:ext cx="2521080" cy="3600360"/>
            <a:chOff x="3600124" y="2053924"/>
            <a:chExt cx="2521080" cy="3600360"/>
          </a:xfrm>
        </p:grpSpPr>
        <mc:AlternateContent xmlns:mc="http://schemas.openxmlformats.org/markup-compatibility/2006">
          <mc:Choice xmlns:p14="http://schemas.microsoft.com/office/powerpoint/2010/main" Requires="p14">
            <p:contentPart p14:bwMode="auto" r:id="rId4">
              <p14:nvContentPartPr>
                <p14:cNvPr id="3" name="Entrada de lápiz 2">
                  <a:extLst>
                    <a:ext uri="{FF2B5EF4-FFF2-40B4-BE49-F238E27FC236}">
                      <a16:creationId xmlns:a16="http://schemas.microsoft.com/office/drawing/2014/main" id="{6078344D-4992-2397-7938-36C069EFCF3F}"/>
                    </a:ext>
                  </a:extLst>
                </p14:cNvPr>
                <p14:cNvContentPartPr/>
                <p14:nvPr/>
              </p14:nvContentPartPr>
              <p14:xfrm>
                <a:off x="3600124" y="2221324"/>
                <a:ext cx="2521080" cy="3432960"/>
              </p14:xfrm>
            </p:contentPart>
          </mc:Choice>
          <mc:Fallback>
            <p:pic>
              <p:nvPicPr>
                <p:cNvPr id="3" name="Entrada de lápiz 2">
                  <a:extLst>
                    <a:ext uri="{FF2B5EF4-FFF2-40B4-BE49-F238E27FC236}">
                      <a16:creationId xmlns:a16="http://schemas.microsoft.com/office/drawing/2014/main" id="{6078344D-4992-2397-7938-36C069EFCF3F}"/>
                    </a:ext>
                  </a:extLst>
                </p:cNvPr>
                <p:cNvPicPr/>
                <p:nvPr/>
              </p:nvPicPr>
              <p:blipFill>
                <a:blip r:embed="rId5"/>
                <a:stretch>
                  <a:fillRect/>
                </a:stretch>
              </p:blipFill>
              <p:spPr>
                <a:xfrm>
                  <a:off x="3537124" y="2158324"/>
                  <a:ext cx="2646720" cy="3558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Entrada de lápiz 3">
                  <a:extLst>
                    <a:ext uri="{FF2B5EF4-FFF2-40B4-BE49-F238E27FC236}">
                      <a16:creationId xmlns:a16="http://schemas.microsoft.com/office/drawing/2014/main" id="{E644934A-80AD-1781-6EE9-783A2D203737}"/>
                    </a:ext>
                  </a:extLst>
                </p14:cNvPr>
                <p14:cNvContentPartPr/>
                <p14:nvPr/>
              </p14:nvContentPartPr>
              <p14:xfrm>
                <a:off x="4142644" y="2053924"/>
                <a:ext cx="530640" cy="373320"/>
              </p14:xfrm>
            </p:contentPart>
          </mc:Choice>
          <mc:Fallback>
            <p:pic>
              <p:nvPicPr>
                <p:cNvPr id="4" name="Entrada de lápiz 3">
                  <a:extLst>
                    <a:ext uri="{FF2B5EF4-FFF2-40B4-BE49-F238E27FC236}">
                      <a16:creationId xmlns:a16="http://schemas.microsoft.com/office/drawing/2014/main" id="{E644934A-80AD-1781-6EE9-783A2D203737}"/>
                    </a:ext>
                  </a:extLst>
                </p:cNvPr>
                <p:cNvPicPr/>
                <p:nvPr/>
              </p:nvPicPr>
              <p:blipFill>
                <a:blip r:embed="rId7"/>
                <a:stretch>
                  <a:fillRect/>
                </a:stretch>
              </p:blipFill>
              <p:spPr>
                <a:xfrm>
                  <a:off x="4080004" y="1990924"/>
                  <a:ext cx="656280" cy="498960"/>
                </a:xfrm>
                <a:prstGeom prst="rect">
                  <a:avLst/>
                </a:prstGeom>
              </p:spPr>
            </p:pic>
          </mc:Fallback>
        </mc:AlternateContent>
      </p:grpSp>
      <p:sp>
        <p:nvSpPr>
          <p:cNvPr id="9" name="CuadroTexto 8">
            <a:extLst>
              <a:ext uri="{FF2B5EF4-FFF2-40B4-BE49-F238E27FC236}">
                <a16:creationId xmlns:a16="http://schemas.microsoft.com/office/drawing/2014/main" id="{F84A8C54-35C3-8742-3699-01A6BE722BE9}"/>
              </a:ext>
            </a:extLst>
          </p:cNvPr>
          <p:cNvSpPr txBox="1"/>
          <p:nvPr/>
        </p:nvSpPr>
        <p:spPr>
          <a:xfrm>
            <a:off x="3857707" y="6403509"/>
            <a:ext cx="1961306" cy="369332"/>
          </a:xfrm>
          <a:prstGeom prst="rect">
            <a:avLst/>
          </a:prstGeom>
          <a:noFill/>
        </p:spPr>
        <p:txBody>
          <a:bodyPr wrap="none" rtlCol="0">
            <a:spAutoFit/>
          </a:bodyPr>
          <a:lstStyle/>
          <a:p>
            <a:pPr algn="ctr"/>
            <a:r>
              <a:rPr lang="ca-ES" b="1" u="sng" dirty="0"/>
              <a:t>NO ESTAN JUNTS</a:t>
            </a:r>
          </a:p>
        </p:txBody>
      </p:sp>
      <p:sp>
        <p:nvSpPr>
          <p:cNvPr id="11" name="Flecha: hacia abajo 10">
            <a:extLst>
              <a:ext uri="{FF2B5EF4-FFF2-40B4-BE49-F238E27FC236}">
                <a16:creationId xmlns:a16="http://schemas.microsoft.com/office/drawing/2014/main" id="{319A63E0-4577-7648-6C6F-77A4EEB7E675}"/>
              </a:ext>
            </a:extLst>
          </p:cNvPr>
          <p:cNvSpPr/>
          <p:nvPr/>
        </p:nvSpPr>
        <p:spPr>
          <a:xfrm>
            <a:off x="6392590" y="5857522"/>
            <a:ext cx="194537" cy="499602"/>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Flecha: hacia abajo 11">
            <a:extLst>
              <a:ext uri="{FF2B5EF4-FFF2-40B4-BE49-F238E27FC236}">
                <a16:creationId xmlns:a16="http://schemas.microsoft.com/office/drawing/2014/main" id="{A122AF0A-52C8-8B62-79A6-132B010886F3}"/>
              </a:ext>
            </a:extLst>
          </p:cNvPr>
          <p:cNvSpPr/>
          <p:nvPr/>
        </p:nvSpPr>
        <p:spPr>
          <a:xfrm>
            <a:off x="2948471" y="5857522"/>
            <a:ext cx="194537" cy="499602"/>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5" name="CuadroTexto 14">
            <a:extLst>
              <a:ext uri="{FF2B5EF4-FFF2-40B4-BE49-F238E27FC236}">
                <a16:creationId xmlns:a16="http://schemas.microsoft.com/office/drawing/2014/main" id="{1E7D04C4-9847-03E6-BF53-969CCEE20F98}"/>
              </a:ext>
            </a:extLst>
          </p:cNvPr>
          <p:cNvSpPr txBox="1"/>
          <p:nvPr/>
        </p:nvSpPr>
        <p:spPr>
          <a:xfrm>
            <a:off x="3272921" y="5757179"/>
            <a:ext cx="1491736" cy="646331"/>
          </a:xfrm>
          <a:prstGeom prst="rect">
            <a:avLst/>
          </a:prstGeom>
          <a:noFill/>
          <a:ln w="76200">
            <a:solidFill>
              <a:srgbClr val="FF0000"/>
            </a:solidFill>
          </a:ln>
        </p:spPr>
        <p:txBody>
          <a:bodyPr wrap="square">
            <a:spAutoFit/>
          </a:bodyPr>
          <a:lstStyle/>
          <a:p>
            <a:r>
              <a:rPr lang="ca-ES" dirty="0">
                <a:latin typeface="Aharoni" panose="02010803020104030203" pitchFamily="2" charset="-79"/>
                <a:cs typeface="Aharoni" panose="02010803020104030203" pitchFamily="2" charset="-79"/>
              </a:rPr>
              <a:t>Posició Y de l’ocell </a:t>
            </a:r>
          </a:p>
        </p:txBody>
      </p:sp>
      <p:sp>
        <p:nvSpPr>
          <p:cNvPr id="16" name="CuadroTexto 15">
            <a:extLst>
              <a:ext uri="{FF2B5EF4-FFF2-40B4-BE49-F238E27FC236}">
                <a16:creationId xmlns:a16="http://schemas.microsoft.com/office/drawing/2014/main" id="{706731EA-D330-CC04-F658-91CE58113FA2}"/>
              </a:ext>
            </a:extLst>
          </p:cNvPr>
          <p:cNvSpPr txBox="1"/>
          <p:nvPr/>
        </p:nvSpPr>
        <p:spPr>
          <a:xfrm>
            <a:off x="4912063" y="5757178"/>
            <a:ext cx="1333121" cy="646331"/>
          </a:xfrm>
          <a:prstGeom prst="rect">
            <a:avLst/>
          </a:prstGeom>
          <a:noFill/>
          <a:ln w="76200">
            <a:solidFill>
              <a:srgbClr val="7030A0"/>
            </a:solidFill>
          </a:ln>
        </p:spPr>
        <p:txBody>
          <a:bodyPr wrap="square">
            <a:spAutoFit/>
          </a:bodyPr>
          <a:lstStyle/>
          <a:p>
            <a:r>
              <a:rPr lang="ca-ES" dirty="0">
                <a:latin typeface="Aharoni" panose="02010803020104030203" pitchFamily="2" charset="-79"/>
                <a:cs typeface="Aharoni" panose="02010803020104030203" pitchFamily="2" charset="-79"/>
              </a:rPr>
              <a:t>Posició Y del forat</a:t>
            </a:r>
          </a:p>
        </p:txBody>
      </p:sp>
    </p:spTree>
    <p:extLst>
      <p:ext uri="{BB962C8B-B14F-4D97-AF65-F5344CB8AC3E}">
        <p14:creationId xmlns:p14="http://schemas.microsoft.com/office/powerpoint/2010/main" val="1787980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A4C92-50FE-3389-9473-7846EC62491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166D655-4AAE-265E-B79F-2B0B603101B9}"/>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11" name="Imagen 10">
            <a:extLst>
              <a:ext uri="{FF2B5EF4-FFF2-40B4-BE49-F238E27FC236}">
                <a16:creationId xmlns:a16="http://schemas.microsoft.com/office/drawing/2014/main" id="{09C4462F-6D70-69C0-9EF2-E44563574E2E}"/>
              </a:ext>
            </a:extLst>
          </p:cNvPr>
          <p:cNvPicPr>
            <a:picLocks noChangeAspect="1"/>
          </p:cNvPicPr>
          <p:nvPr/>
        </p:nvPicPr>
        <p:blipFill>
          <a:blip r:embed="rId3"/>
          <a:stretch>
            <a:fillRect/>
          </a:stretch>
        </p:blipFill>
        <p:spPr>
          <a:xfrm>
            <a:off x="4504266" y="1408642"/>
            <a:ext cx="3414187" cy="4653635"/>
          </a:xfrm>
          <a:prstGeom prst="rect">
            <a:avLst/>
          </a:prstGeom>
        </p:spPr>
      </p:pic>
      <p:sp>
        <p:nvSpPr>
          <p:cNvPr id="13" name="CuadroTexto 12">
            <a:extLst>
              <a:ext uri="{FF2B5EF4-FFF2-40B4-BE49-F238E27FC236}">
                <a16:creationId xmlns:a16="http://schemas.microsoft.com/office/drawing/2014/main" id="{59A7F942-F888-7990-DF32-B27702702F44}"/>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7BADAAFE-3236-0F86-FCE2-5CEAB39FEED4}"/>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8C1EE11B-27C3-95FA-347B-B88286832CDF}"/>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5B794605-9823-F89F-F55B-9CF633D57002}"/>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20" name="CuadroTexto 19">
            <a:extLst>
              <a:ext uri="{FF2B5EF4-FFF2-40B4-BE49-F238E27FC236}">
                <a16:creationId xmlns:a16="http://schemas.microsoft.com/office/drawing/2014/main" id="{8EF9385B-78D2-F925-22F8-A9E9B55258BA}"/>
              </a:ext>
            </a:extLst>
          </p:cNvPr>
          <p:cNvSpPr txBox="1"/>
          <p:nvPr/>
        </p:nvSpPr>
        <p:spPr>
          <a:xfrm>
            <a:off x="1535289" y="6204317"/>
            <a:ext cx="9815688" cy="523220"/>
          </a:xfrm>
          <a:prstGeom prst="rect">
            <a:avLst/>
          </a:prstGeom>
          <a:noFill/>
        </p:spPr>
        <p:txBody>
          <a:bodyPr wrap="square">
            <a:spAutoFit/>
          </a:bodyPr>
          <a:lstStyle/>
          <a:p>
            <a:r>
              <a:rPr lang="ca-ES" sz="2800" dirty="0">
                <a:latin typeface="ADLaM Display" panose="02010000000000000000" pitchFamily="2" charset="0"/>
                <a:ea typeface="ADLaM Display" panose="02010000000000000000" pitchFamily="2" charset="0"/>
                <a:cs typeface="ADLaM Display" panose="02010000000000000000" pitchFamily="2" charset="0"/>
              </a:rPr>
              <a:t>Inputs imprescindibles perquè la IA pugui aprendre</a:t>
            </a:r>
          </a:p>
        </p:txBody>
      </p:sp>
    </p:spTree>
    <p:extLst>
      <p:ext uri="{BB962C8B-B14F-4D97-AF65-F5344CB8AC3E}">
        <p14:creationId xmlns:p14="http://schemas.microsoft.com/office/powerpoint/2010/main" val="2360872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435E0-22E8-0D30-9EFB-D960F14962D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E3758E-1B1B-F2AA-ED8E-FF0F68AF464B}"/>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4749C4C7-43FE-261D-253B-F000178C70C6}"/>
              </a:ext>
            </a:extLst>
          </p:cNvPr>
          <p:cNvPicPr>
            <a:picLocks noChangeAspect="1"/>
          </p:cNvPicPr>
          <p:nvPr/>
        </p:nvPicPr>
        <p:blipFill>
          <a:blip r:embed="rId3"/>
          <a:stretch>
            <a:fillRect/>
          </a:stretch>
        </p:blipFill>
        <p:spPr>
          <a:xfrm>
            <a:off x="1362566" y="1911711"/>
            <a:ext cx="9832622" cy="3594033"/>
          </a:xfrm>
          <a:prstGeom prst="rect">
            <a:avLst/>
          </a:prstGeom>
        </p:spPr>
      </p:pic>
      <p:cxnSp>
        <p:nvCxnSpPr>
          <p:cNvPr id="7" name="Conector recto de flecha 6">
            <a:extLst>
              <a:ext uri="{FF2B5EF4-FFF2-40B4-BE49-F238E27FC236}">
                <a16:creationId xmlns:a16="http://schemas.microsoft.com/office/drawing/2014/main" id="{F75C766B-AFE7-46B5-4B76-57E25D613FDC}"/>
              </a:ext>
            </a:extLst>
          </p:cNvPr>
          <p:cNvCxnSpPr>
            <a:cxnSpLocks/>
          </p:cNvCxnSpPr>
          <p:nvPr/>
        </p:nvCxnSpPr>
        <p:spPr>
          <a:xfrm>
            <a:off x="1332089" y="1899794"/>
            <a:ext cx="10509956" cy="0"/>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 name="Conector recto de flecha 7">
            <a:extLst>
              <a:ext uri="{FF2B5EF4-FFF2-40B4-BE49-F238E27FC236}">
                <a16:creationId xmlns:a16="http://schemas.microsoft.com/office/drawing/2014/main" id="{2339409E-6E52-A3E4-293D-A5F441FF9455}"/>
              </a:ext>
            </a:extLst>
          </p:cNvPr>
          <p:cNvCxnSpPr>
            <a:cxnSpLocks/>
          </p:cNvCxnSpPr>
          <p:nvPr/>
        </p:nvCxnSpPr>
        <p:spPr>
          <a:xfrm>
            <a:off x="1332089" y="1899794"/>
            <a:ext cx="0" cy="404111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5" name="Grupo 4">
            <a:extLst>
              <a:ext uri="{FF2B5EF4-FFF2-40B4-BE49-F238E27FC236}">
                <a16:creationId xmlns:a16="http://schemas.microsoft.com/office/drawing/2014/main" id="{7E349F28-FBEF-7858-F3CB-07DC660FB657}"/>
              </a:ext>
            </a:extLst>
          </p:cNvPr>
          <p:cNvGrpSpPr/>
          <p:nvPr/>
        </p:nvGrpSpPr>
        <p:grpSpPr>
          <a:xfrm>
            <a:off x="6278877" y="1811476"/>
            <a:ext cx="2521080" cy="3600360"/>
            <a:chOff x="3600124" y="2053924"/>
            <a:chExt cx="2521080" cy="3600360"/>
          </a:xfrm>
        </p:grpSpPr>
        <mc:AlternateContent xmlns:mc="http://schemas.openxmlformats.org/markup-compatibility/2006">
          <mc:Choice xmlns:p14="http://schemas.microsoft.com/office/powerpoint/2010/main" Requires="p14">
            <p:contentPart p14:bwMode="auto" r:id="rId4">
              <p14:nvContentPartPr>
                <p14:cNvPr id="3" name="Entrada de lápiz 2">
                  <a:extLst>
                    <a:ext uri="{FF2B5EF4-FFF2-40B4-BE49-F238E27FC236}">
                      <a16:creationId xmlns:a16="http://schemas.microsoft.com/office/drawing/2014/main" id="{365F550E-DC4C-F9C5-E3B1-B618F3202DEE}"/>
                    </a:ext>
                  </a:extLst>
                </p14:cNvPr>
                <p14:cNvContentPartPr/>
                <p14:nvPr/>
              </p14:nvContentPartPr>
              <p14:xfrm>
                <a:off x="3600124" y="2221324"/>
                <a:ext cx="2521080" cy="3432960"/>
              </p14:xfrm>
            </p:contentPart>
          </mc:Choice>
          <mc:Fallback>
            <p:pic>
              <p:nvPicPr>
                <p:cNvPr id="3" name="Entrada de lápiz 2">
                  <a:extLst>
                    <a:ext uri="{FF2B5EF4-FFF2-40B4-BE49-F238E27FC236}">
                      <a16:creationId xmlns:a16="http://schemas.microsoft.com/office/drawing/2014/main" id="{365F550E-DC4C-F9C5-E3B1-B618F3202DEE}"/>
                    </a:ext>
                  </a:extLst>
                </p:cNvPr>
                <p:cNvPicPr/>
                <p:nvPr/>
              </p:nvPicPr>
              <p:blipFill>
                <a:blip r:embed="rId5"/>
                <a:stretch>
                  <a:fillRect/>
                </a:stretch>
              </p:blipFill>
              <p:spPr>
                <a:xfrm>
                  <a:off x="3537124" y="2158324"/>
                  <a:ext cx="2646720" cy="3558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Entrada de lápiz 3">
                  <a:extLst>
                    <a:ext uri="{FF2B5EF4-FFF2-40B4-BE49-F238E27FC236}">
                      <a16:creationId xmlns:a16="http://schemas.microsoft.com/office/drawing/2014/main" id="{7F6D1447-EE18-1FCA-7098-AA1772FBEEF1}"/>
                    </a:ext>
                  </a:extLst>
                </p14:cNvPr>
                <p14:cNvContentPartPr/>
                <p14:nvPr/>
              </p14:nvContentPartPr>
              <p14:xfrm>
                <a:off x="4142644" y="2053924"/>
                <a:ext cx="530640" cy="373320"/>
              </p14:xfrm>
            </p:contentPart>
          </mc:Choice>
          <mc:Fallback>
            <p:pic>
              <p:nvPicPr>
                <p:cNvPr id="4" name="Entrada de lápiz 3">
                  <a:extLst>
                    <a:ext uri="{FF2B5EF4-FFF2-40B4-BE49-F238E27FC236}">
                      <a16:creationId xmlns:a16="http://schemas.microsoft.com/office/drawing/2014/main" id="{7F6D1447-EE18-1FCA-7098-AA1772FBEEF1}"/>
                    </a:ext>
                  </a:extLst>
                </p:cNvPr>
                <p:cNvPicPr/>
                <p:nvPr/>
              </p:nvPicPr>
              <p:blipFill>
                <a:blip r:embed="rId7"/>
                <a:stretch>
                  <a:fillRect/>
                </a:stretch>
              </p:blipFill>
              <p:spPr>
                <a:xfrm>
                  <a:off x="4080004" y="1990924"/>
                  <a:ext cx="656280" cy="498960"/>
                </a:xfrm>
                <a:prstGeom prst="rect">
                  <a:avLst/>
                </a:prstGeom>
              </p:spPr>
            </p:pic>
          </mc:Fallback>
        </mc:AlternateContent>
      </p:grpSp>
      <p:sp>
        <p:nvSpPr>
          <p:cNvPr id="11" name="CuadroTexto 10">
            <a:extLst>
              <a:ext uri="{FF2B5EF4-FFF2-40B4-BE49-F238E27FC236}">
                <a16:creationId xmlns:a16="http://schemas.microsoft.com/office/drawing/2014/main" id="{10A4F99A-EF70-09F4-EB13-0DEB51941D45}"/>
              </a:ext>
            </a:extLst>
          </p:cNvPr>
          <p:cNvSpPr txBox="1"/>
          <p:nvPr/>
        </p:nvSpPr>
        <p:spPr>
          <a:xfrm>
            <a:off x="7112614" y="5587703"/>
            <a:ext cx="513282" cy="830997"/>
          </a:xfrm>
          <a:prstGeom prst="rect">
            <a:avLst/>
          </a:prstGeom>
          <a:noFill/>
        </p:spPr>
        <p:txBody>
          <a:bodyPr wrap="none" rtlCol="0">
            <a:spAutoFit/>
          </a:bodyPr>
          <a:lstStyle/>
          <a:p>
            <a:r>
              <a:rPr lang="es-ES" sz="4800" dirty="0"/>
              <a:t>+</a:t>
            </a:r>
            <a:endParaRPr lang="ca-ES" sz="4800" dirty="0"/>
          </a:p>
        </p:txBody>
      </p:sp>
      <p:sp>
        <p:nvSpPr>
          <p:cNvPr id="12" name="CuadroTexto 11">
            <a:extLst>
              <a:ext uri="{FF2B5EF4-FFF2-40B4-BE49-F238E27FC236}">
                <a16:creationId xmlns:a16="http://schemas.microsoft.com/office/drawing/2014/main" id="{7048DB68-DBFB-E356-4FC0-25F5D9DA54EE}"/>
              </a:ext>
            </a:extLst>
          </p:cNvPr>
          <p:cNvSpPr txBox="1"/>
          <p:nvPr/>
        </p:nvSpPr>
        <p:spPr>
          <a:xfrm>
            <a:off x="8219965" y="6374959"/>
            <a:ext cx="1984839" cy="369332"/>
          </a:xfrm>
          <a:prstGeom prst="rect">
            <a:avLst/>
          </a:prstGeom>
          <a:noFill/>
        </p:spPr>
        <p:txBody>
          <a:bodyPr wrap="none" rtlCol="0">
            <a:spAutoFit/>
          </a:bodyPr>
          <a:lstStyle/>
          <a:p>
            <a:pPr algn="ctr"/>
            <a:r>
              <a:rPr lang="ca-ES" b="1" u="sng" dirty="0"/>
              <a:t>ESTAN SEPARATS</a:t>
            </a:r>
          </a:p>
        </p:txBody>
      </p:sp>
      <p:sp>
        <p:nvSpPr>
          <p:cNvPr id="13" name="Flecha: hacia abajo 12">
            <a:extLst>
              <a:ext uri="{FF2B5EF4-FFF2-40B4-BE49-F238E27FC236}">
                <a16:creationId xmlns:a16="http://schemas.microsoft.com/office/drawing/2014/main" id="{0148BF60-1282-A792-ED8B-B27D23F98EF4}"/>
              </a:ext>
            </a:extLst>
          </p:cNvPr>
          <p:cNvSpPr/>
          <p:nvPr/>
        </p:nvSpPr>
        <p:spPr>
          <a:xfrm rot="10800000">
            <a:off x="10665374" y="5748842"/>
            <a:ext cx="194537" cy="499602"/>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4" name="Flecha: hacia abajo 13">
            <a:extLst>
              <a:ext uri="{FF2B5EF4-FFF2-40B4-BE49-F238E27FC236}">
                <a16:creationId xmlns:a16="http://schemas.microsoft.com/office/drawing/2014/main" id="{CC111511-3D4E-CC02-3707-D8838454C8B5}"/>
              </a:ext>
            </a:extLst>
          </p:cNvPr>
          <p:cNvSpPr/>
          <p:nvPr/>
        </p:nvSpPr>
        <p:spPr>
          <a:xfrm rot="10800000">
            <a:off x="3563907" y="5753401"/>
            <a:ext cx="194537" cy="499602"/>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7" name="CuadroTexto 16">
            <a:extLst>
              <a:ext uri="{FF2B5EF4-FFF2-40B4-BE49-F238E27FC236}">
                <a16:creationId xmlns:a16="http://schemas.microsoft.com/office/drawing/2014/main" id="{8F7FC768-2A89-1AE5-8F08-2BA822AB016F}"/>
              </a:ext>
            </a:extLst>
          </p:cNvPr>
          <p:cNvSpPr txBox="1"/>
          <p:nvPr/>
        </p:nvSpPr>
        <p:spPr>
          <a:xfrm>
            <a:off x="3892681" y="5653273"/>
            <a:ext cx="1491736" cy="646331"/>
          </a:xfrm>
          <a:prstGeom prst="rect">
            <a:avLst/>
          </a:prstGeom>
          <a:noFill/>
          <a:ln w="76200">
            <a:solidFill>
              <a:srgbClr val="FF0000"/>
            </a:solidFill>
          </a:ln>
        </p:spPr>
        <p:txBody>
          <a:bodyPr wrap="square">
            <a:spAutoFit/>
          </a:bodyPr>
          <a:lstStyle/>
          <a:p>
            <a:r>
              <a:rPr lang="ca-ES" dirty="0">
                <a:latin typeface="Aharoni" panose="02010803020104030203" pitchFamily="2" charset="-79"/>
                <a:cs typeface="Aharoni" panose="02010803020104030203" pitchFamily="2" charset="-79"/>
              </a:rPr>
              <a:t>Posició Y de l’ocell </a:t>
            </a:r>
          </a:p>
        </p:txBody>
      </p:sp>
      <p:sp>
        <p:nvSpPr>
          <p:cNvPr id="18" name="CuadroTexto 17">
            <a:extLst>
              <a:ext uri="{FF2B5EF4-FFF2-40B4-BE49-F238E27FC236}">
                <a16:creationId xmlns:a16="http://schemas.microsoft.com/office/drawing/2014/main" id="{F67D3794-E740-01DC-9220-381FFA20330E}"/>
              </a:ext>
            </a:extLst>
          </p:cNvPr>
          <p:cNvSpPr txBox="1"/>
          <p:nvPr/>
        </p:nvSpPr>
        <p:spPr>
          <a:xfrm>
            <a:off x="5531823" y="5653272"/>
            <a:ext cx="1333121" cy="646331"/>
          </a:xfrm>
          <a:prstGeom prst="rect">
            <a:avLst/>
          </a:prstGeom>
          <a:noFill/>
          <a:ln w="76200">
            <a:solidFill>
              <a:srgbClr val="7030A0"/>
            </a:solidFill>
          </a:ln>
        </p:spPr>
        <p:txBody>
          <a:bodyPr wrap="square">
            <a:spAutoFit/>
          </a:bodyPr>
          <a:lstStyle/>
          <a:p>
            <a:r>
              <a:rPr lang="ca-ES" dirty="0">
                <a:latin typeface="Aharoni" panose="02010803020104030203" pitchFamily="2" charset="-79"/>
                <a:cs typeface="Aharoni" panose="02010803020104030203" pitchFamily="2" charset="-79"/>
              </a:rPr>
              <a:t>Posició Y del forat</a:t>
            </a:r>
          </a:p>
        </p:txBody>
      </p:sp>
      <p:sp>
        <p:nvSpPr>
          <p:cNvPr id="19" name="CuadroTexto 18">
            <a:extLst>
              <a:ext uri="{FF2B5EF4-FFF2-40B4-BE49-F238E27FC236}">
                <a16:creationId xmlns:a16="http://schemas.microsoft.com/office/drawing/2014/main" id="{0267AA40-7FA7-0481-8D7E-E6341F3DDADA}"/>
              </a:ext>
            </a:extLst>
          </p:cNvPr>
          <p:cNvSpPr txBox="1"/>
          <p:nvPr/>
        </p:nvSpPr>
        <p:spPr>
          <a:xfrm>
            <a:off x="4237077" y="6321809"/>
            <a:ext cx="1961306" cy="369332"/>
          </a:xfrm>
          <a:prstGeom prst="rect">
            <a:avLst/>
          </a:prstGeom>
          <a:noFill/>
        </p:spPr>
        <p:txBody>
          <a:bodyPr wrap="none" rtlCol="0">
            <a:spAutoFit/>
          </a:bodyPr>
          <a:lstStyle/>
          <a:p>
            <a:pPr algn="ctr"/>
            <a:r>
              <a:rPr lang="ca-ES" b="1" u="sng" dirty="0"/>
              <a:t>NO ESTAN JUNTS</a:t>
            </a:r>
          </a:p>
        </p:txBody>
      </p:sp>
      <p:sp>
        <p:nvSpPr>
          <p:cNvPr id="20" name="CuadroTexto 19">
            <a:extLst>
              <a:ext uri="{FF2B5EF4-FFF2-40B4-BE49-F238E27FC236}">
                <a16:creationId xmlns:a16="http://schemas.microsoft.com/office/drawing/2014/main" id="{238A7B28-7FC5-3728-97F3-225DB238438D}"/>
              </a:ext>
            </a:extLst>
          </p:cNvPr>
          <p:cNvSpPr txBox="1"/>
          <p:nvPr/>
        </p:nvSpPr>
        <p:spPr>
          <a:xfrm>
            <a:off x="7764865" y="5675478"/>
            <a:ext cx="1303866" cy="646331"/>
          </a:xfrm>
          <a:prstGeom prst="rect">
            <a:avLst/>
          </a:prstGeom>
          <a:noFill/>
          <a:ln w="76200">
            <a:solidFill>
              <a:schemeClr val="accent5">
                <a:lumMod val="40000"/>
                <a:lumOff val="60000"/>
              </a:schemeClr>
            </a:solidFill>
          </a:ln>
        </p:spPr>
        <p:txBody>
          <a:bodyPr wrap="square">
            <a:spAutoFit/>
          </a:bodyPr>
          <a:lstStyle/>
          <a:p>
            <a:r>
              <a:rPr lang="ca-ES" dirty="0">
                <a:latin typeface="Aharoni" panose="02010803020104030203" pitchFamily="2" charset="-79"/>
                <a:cs typeface="Aharoni" panose="02010803020104030203" pitchFamily="2" charset="-79"/>
              </a:rPr>
              <a:t>Posició X del forat</a:t>
            </a:r>
          </a:p>
        </p:txBody>
      </p:sp>
      <p:sp>
        <p:nvSpPr>
          <p:cNvPr id="21" name="CuadroTexto 20">
            <a:extLst>
              <a:ext uri="{FF2B5EF4-FFF2-40B4-BE49-F238E27FC236}">
                <a16:creationId xmlns:a16="http://schemas.microsoft.com/office/drawing/2014/main" id="{8F677B49-A723-D473-C20D-14993BEF3F30}"/>
              </a:ext>
            </a:extLst>
          </p:cNvPr>
          <p:cNvSpPr txBox="1"/>
          <p:nvPr/>
        </p:nvSpPr>
        <p:spPr>
          <a:xfrm>
            <a:off x="9172014" y="5675478"/>
            <a:ext cx="1387831" cy="646331"/>
          </a:xfrm>
          <a:prstGeom prst="rect">
            <a:avLst/>
          </a:prstGeom>
          <a:noFill/>
          <a:ln w="76200">
            <a:solidFill>
              <a:schemeClr val="accent3">
                <a:lumMod val="60000"/>
                <a:lumOff val="40000"/>
              </a:schemeClr>
            </a:solidFill>
          </a:ln>
        </p:spPr>
        <p:txBody>
          <a:bodyPr wrap="square">
            <a:spAutoFit/>
          </a:bodyPr>
          <a:lstStyle/>
          <a:p>
            <a:r>
              <a:rPr lang="ca-ES" dirty="0">
                <a:latin typeface="Aharoni" panose="02010803020104030203" pitchFamily="2" charset="-79"/>
                <a:cs typeface="Aharoni" panose="02010803020104030203" pitchFamily="2" charset="-79"/>
              </a:rPr>
              <a:t>Velocitat Y de l’ocell </a:t>
            </a:r>
          </a:p>
        </p:txBody>
      </p:sp>
    </p:spTree>
    <p:extLst>
      <p:ext uri="{BB962C8B-B14F-4D97-AF65-F5344CB8AC3E}">
        <p14:creationId xmlns:p14="http://schemas.microsoft.com/office/powerpoint/2010/main" val="4205099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A42F6-73B3-68DC-8B96-0BCDF0D9D6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009F2C5-9F6A-5CBA-56A3-5806A0C31644}"/>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11" name="Imagen 10">
            <a:extLst>
              <a:ext uri="{FF2B5EF4-FFF2-40B4-BE49-F238E27FC236}">
                <a16:creationId xmlns:a16="http://schemas.microsoft.com/office/drawing/2014/main" id="{ABBC472A-3792-4D02-2EA9-58DF56C8BF14}"/>
              </a:ext>
            </a:extLst>
          </p:cNvPr>
          <p:cNvPicPr>
            <a:picLocks noChangeAspect="1"/>
          </p:cNvPicPr>
          <p:nvPr/>
        </p:nvPicPr>
        <p:blipFill>
          <a:blip r:embed="rId3"/>
          <a:stretch>
            <a:fillRect/>
          </a:stretch>
        </p:blipFill>
        <p:spPr>
          <a:xfrm>
            <a:off x="4504266" y="1408642"/>
            <a:ext cx="3414187" cy="4653635"/>
          </a:xfrm>
          <a:prstGeom prst="rect">
            <a:avLst/>
          </a:prstGeom>
        </p:spPr>
      </p:pic>
      <p:sp>
        <p:nvSpPr>
          <p:cNvPr id="13" name="CuadroTexto 12">
            <a:extLst>
              <a:ext uri="{FF2B5EF4-FFF2-40B4-BE49-F238E27FC236}">
                <a16:creationId xmlns:a16="http://schemas.microsoft.com/office/drawing/2014/main" id="{41856647-DEA0-60FA-505B-991BD9651AE7}"/>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23FDFBEA-4041-DACD-5DA1-1FFC06A78471}"/>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0EEB6A00-56F5-7955-A557-CC01D8DF739E}"/>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FEF3095E-3A45-1EA9-4EBB-B58E56854582}"/>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3" name="CuadroTexto 2">
            <a:extLst>
              <a:ext uri="{FF2B5EF4-FFF2-40B4-BE49-F238E27FC236}">
                <a16:creationId xmlns:a16="http://schemas.microsoft.com/office/drawing/2014/main" id="{6F704CE5-F4D9-A55A-A988-92031EA0662E}"/>
              </a:ext>
            </a:extLst>
          </p:cNvPr>
          <p:cNvSpPr txBox="1"/>
          <p:nvPr/>
        </p:nvSpPr>
        <p:spPr>
          <a:xfrm>
            <a:off x="8561917" y="4620471"/>
            <a:ext cx="2065867" cy="1077218"/>
          </a:xfrm>
          <a:prstGeom prst="rect">
            <a:avLst/>
          </a:prstGeom>
          <a:noFill/>
          <a:ln w="76200">
            <a:solidFill>
              <a:schemeClr val="accent5">
                <a:lumMod val="40000"/>
                <a:lumOff val="60000"/>
              </a:schemeClr>
            </a:solidFill>
          </a:ln>
        </p:spPr>
        <p:txBody>
          <a:bodyPr wrap="square">
            <a:spAutoFit/>
          </a:bodyPr>
          <a:lstStyle/>
          <a:p>
            <a:r>
              <a:rPr lang="ca-ES" sz="3200" dirty="0">
                <a:latin typeface="Aharoni" panose="02010803020104030203" pitchFamily="2" charset="-79"/>
                <a:cs typeface="Aharoni" panose="02010803020104030203" pitchFamily="2" charset="-79"/>
              </a:rPr>
              <a:t>Posició X del forat</a:t>
            </a:r>
          </a:p>
        </p:txBody>
      </p:sp>
      <p:cxnSp>
        <p:nvCxnSpPr>
          <p:cNvPr id="4" name="Conector recto 3">
            <a:extLst>
              <a:ext uri="{FF2B5EF4-FFF2-40B4-BE49-F238E27FC236}">
                <a16:creationId xmlns:a16="http://schemas.microsoft.com/office/drawing/2014/main" id="{E53503AD-7CA6-EEBC-8EA2-A29C7B927C0C}"/>
              </a:ext>
            </a:extLst>
          </p:cNvPr>
          <p:cNvCxnSpPr>
            <a:cxnSpLocks/>
          </p:cNvCxnSpPr>
          <p:nvPr/>
        </p:nvCxnSpPr>
        <p:spPr>
          <a:xfrm flipH="1">
            <a:off x="4504266" y="3939822"/>
            <a:ext cx="2884311" cy="0"/>
          </a:xfrm>
          <a:prstGeom prst="line">
            <a:avLst/>
          </a:prstGeom>
          <a:ln w="76200">
            <a:solidFill>
              <a:schemeClr val="accent5">
                <a:lumMod val="40000"/>
                <a:lumOff val="60000"/>
              </a:schemeClr>
            </a:solidFill>
            <a:prstDash val="sysDot"/>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65AF2DA3-1D10-28DB-DD0A-08DA340B089F}"/>
              </a:ext>
            </a:extLst>
          </p:cNvPr>
          <p:cNvSpPr txBox="1"/>
          <p:nvPr/>
        </p:nvSpPr>
        <p:spPr>
          <a:xfrm>
            <a:off x="1660169" y="2977937"/>
            <a:ext cx="2314222" cy="1077218"/>
          </a:xfrm>
          <a:prstGeom prst="rect">
            <a:avLst/>
          </a:prstGeom>
          <a:noFill/>
          <a:ln w="76200">
            <a:solidFill>
              <a:schemeClr val="accent3">
                <a:lumMod val="60000"/>
                <a:lumOff val="40000"/>
              </a:schemeClr>
            </a:solidFill>
          </a:ln>
        </p:spPr>
        <p:txBody>
          <a:bodyPr wrap="square">
            <a:spAutoFit/>
          </a:bodyPr>
          <a:lstStyle/>
          <a:p>
            <a:r>
              <a:rPr lang="ca-ES" sz="3200" dirty="0">
                <a:latin typeface="Aharoni" panose="02010803020104030203" pitchFamily="2" charset="-79"/>
                <a:cs typeface="Aharoni" panose="02010803020104030203" pitchFamily="2" charset="-79"/>
              </a:rPr>
              <a:t>Velocitat Y de l’ocell </a:t>
            </a:r>
          </a:p>
        </p:txBody>
      </p:sp>
      <p:cxnSp>
        <p:nvCxnSpPr>
          <p:cNvPr id="10" name="Conector recto de flecha 9">
            <a:extLst>
              <a:ext uri="{FF2B5EF4-FFF2-40B4-BE49-F238E27FC236}">
                <a16:creationId xmlns:a16="http://schemas.microsoft.com/office/drawing/2014/main" id="{9875EF3E-55FD-74BE-75A9-C4C47750B2A7}"/>
              </a:ext>
            </a:extLst>
          </p:cNvPr>
          <p:cNvCxnSpPr/>
          <p:nvPr/>
        </p:nvCxnSpPr>
        <p:spPr>
          <a:xfrm>
            <a:off x="5396089" y="1648177"/>
            <a:ext cx="0" cy="903111"/>
          </a:xfrm>
          <a:prstGeom prst="straightConnector1">
            <a:avLst/>
          </a:prstGeom>
          <a:ln w="57150">
            <a:solidFill>
              <a:srgbClr val="00B050"/>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193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5DF3E-C99C-F05E-A153-BF27FD2C617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E5A1E4F-8254-73EE-BD9C-3D5E861AA2B7}"/>
              </a:ext>
            </a:extLst>
          </p:cNvPr>
          <p:cNvSpPr>
            <a:spLocks noGrp="1"/>
          </p:cNvSpPr>
          <p:nvPr>
            <p:ph type="ctrTitle"/>
          </p:nvPr>
        </p:nvSpPr>
        <p:spPr>
          <a:xfrm>
            <a:off x="821267" y="2029436"/>
            <a:ext cx="10549466" cy="2799127"/>
          </a:xfrm>
        </p:spPr>
        <p:txBody>
          <a:bodyPr>
            <a:noAutofit/>
          </a:bodyPr>
          <a:lstStyle/>
          <a:p>
            <a:r>
              <a:rPr lang="es-ES" sz="8800" dirty="0">
                <a:latin typeface="Aharoni" panose="02010803020104030203" pitchFamily="2" charset="-79"/>
                <a:cs typeface="Aharoni" panose="02010803020104030203" pitchFamily="2" charset="-79"/>
              </a:rPr>
              <a:t>PERQUÈ ANALITZAR AIXÒ?</a:t>
            </a:r>
            <a:endParaRPr lang="ca-ES" sz="8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49371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06596-8386-F374-8AC1-D82EE33F98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C8CC9C1-5925-0A73-9103-1F95CE663420}"/>
              </a:ext>
            </a:extLst>
          </p:cNvPr>
          <p:cNvSpPr>
            <a:spLocks noGrp="1"/>
          </p:cNvSpPr>
          <p:nvPr>
            <p:ph type="ctrTitle"/>
          </p:nvPr>
        </p:nvSpPr>
        <p:spPr>
          <a:xfrm>
            <a:off x="1524000" y="1975450"/>
            <a:ext cx="9144000" cy="2372264"/>
          </a:xfrm>
        </p:spPr>
        <p:txBody>
          <a:bodyPr>
            <a:noAutofit/>
          </a:bodyPr>
          <a:lstStyle/>
          <a:p>
            <a:r>
              <a:rPr lang="es-ES" sz="7200" dirty="0">
                <a:latin typeface="Aharoni" panose="02010803020104030203" pitchFamily="2" charset="-79"/>
                <a:cs typeface="Aharoni" panose="02010803020104030203" pitchFamily="2" charset="-79"/>
              </a:rPr>
              <a:t>COM AVALUEM L’APRENENTATGE?</a:t>
            </a:r>
            <a:endParaRPr lang="ca-E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497143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51A4E-8D08-15B4-EF64-34F8326CAB0A}"/>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D50F25DA-8CC3-35DD-5552-2AC7EC308B62}"/>
              </a:ext>
            </a:extLst>
          </p:cNvPr>
          <p:cNvPicPr>
            <a:picLocks noChangeAspect="1"/>
          </p:cNvPicPr>
          <p:nvPr/>
        </p:nvPicPr>
        <p:blipFill>
          <a:blip r:embed="rId3">
            <a:extLst>
              <a:ext uri="{28A0092B-C50C-407E-A947-70E740481C1C}">
                <a14:useLocalDpi xmlns:a14="http://schemas.microsoft.com/office/drawing/2010/main" val="0"/>
              </a:ext>
            </a:extLst>
          </a:blip>
          <a:srcRect l="5337" t="17684" r="11487" b="12846"/>
          <a:stretch/>
        </p:blipFill>
        <p:spPr>
          <a:xfrm>
            <a:off x="1769056" y="2728308"/>
            <a:ext cx="9023122" cy="2729870"/>
          </a:xfrm>
          <a:prstGeom prst="rect">
            <a:avLst/>
          </a:prstGeom>
        </p:spPr>
      </p:pic>
      <p:sp>
        <p:nvSpPr>
          <p:cNvPr id="11" name="Rectángulo: esquinas redondeadas 10">
            <a:extLst>
              <a:ext uri="{FF2B5EF4-FFF2-40B4-BE49-F238E27FC236}">
                <a16:creationId xmlns:a16="http://schemas.microsoft.com/office/drawing/2014/main" id="{2FDC32F1-0E44-0F6A-6948-179ED882AA86}"/>
              </a:ext>
            </a:extLst>
          </p:cNvPr>
          <p:cNvSpPr/>
          <p:nvPr/>
        </p:nvSpPr>
        <p:spPr>
          <a:xfrm>
            <a:off x="246409" y="3323166"/>
            <a:ext cx="1277590" cy="47695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B2945D5A-2DA3-A4D6-EA59-976885917711}"/>
              </a:ext>
            </a:extLst>
          </p:cNvPr>
          <p:cNvSpPr/>
          <p:nvPr/>
        </p:nvSpPr>
        <p:spPr>
          <a:xfrm>
            <a:off x="5736066" y="5878548"/>
            <a:ext cx="2024592" cy="42603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dirty="0">
                <a:latin typeface="ADLaM Display" panose="020F0502020204030204" pitchFamily="2" charset="0"/>
                <a:ea typeface="ADLaM Display" panose="020F0502020204030204" pitchFamily="2" charset="0"/>
                <a:cs typeface="ADLaM Display" panose="020F0502020204030204" pitchFamily="2" charset="0"/>
              </a:rPr>
              <a:t>GENERACIONS</a:t>
            </a:r>
            <a:r>
              <a:rPr lang="es-ES" dirty="0"/>
              <a:t> </a:t>
            </a:r>
            <a:endParaRPr lang="ca-ES" dirty="0"/>
          </a:p>
        </p:txBody>
      </p:sp>
      <p:sp>
        <p:nvSpPr>
          <p:cNvPr id="5" name="Título 1">
            <a:extLst>
              <a:ext uri="{FF2B5EF4-FFF2-40B4-BE49-F238E27FC236}">
                <a16:creationId xmlns:a16="http://schemas.microsoft.com/office/drawing/2014/main" id="{C1FE6F1C-58DA-BF23-6F62-4CF51BE3703C}"/>
              </a:ext>
            </a:extLst>
          </p:cNvPr>
          <p:cNvSpPr>
            <a:spLocks noGrp="1"/>
          </p:cNvSpPr>
          <p:nvPr/>
        </p:nvSpPr>
        <p:spPr>
          <a:xfrm>
            <a:off x="1779601" y="112318"/>
            <a:ext cx="9023122" cy="752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dirty="0">
                <a:latin typeface="Aharoni" panose="02010803020104030203" pitchFamily="2" charset="-79"/>
                <a:cs typeface="Aharoni" panose="02010803020104030203" pitchFamily="2" charset="-79"/>
              </a:rPr>
              <a:t>PERQUÈ ANALITZAR AIXÒ?</a:t>
            </a:r>
            <a:endParaRPr lang="ca-ES" sz="4800" dirty="0">
              <a:latin typeface="Aharoni" panose="02010803020104030203" pitchFamily="2" charset="-79"/>
              <a:cs typeface="Aharoni" panose="02010803020104030203" pitchFamily="2" charset="-79"/>
            </a:endParaRPr>
          </a:p>
        </p:txBody>
      </p:sp>
      <p:cxnSp>
        <p:nvCxnSpPr>
          <p:cNvPr id="3" name="Conector recto 2">
            <a:extLst>
              <a:ext uri="{FF2B5EF4-FFF2-40B4-BE49-F238E27FC236}">
                <a16:creationId xmlns:a16="http://schemas.microsoft.com/office/drawing/2014/main" id="{98253A80-7F22-D53F-11B8-9D793BF1403C}"/>
              </a:ext>
            </a:extLst>
          </p:cNvPr>
          <p:cNvCxnSpPr/>
          <p:nvPr/>
        </p:nvCxnSpPr>
        <p:spPr>
          <a:xfrm>
            <a:off x="6748362" y="1399822"/>
            <a:ext cx="0" cy="4323645"/>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pic>
        <p:nvPicPr>
          <p:cNvPr id="6" name="Gráfico 5" descr="Tijeras con relleno sólido">
            <a:extLst>
              <a:ext uri="{FF2B5EF4-FFF2-40B4-BE49-F238E27FC236}">
                <a16:creationId xmlns:a16="http://schemas.microsoft.com/office/drawing/2014/main" id="{1A087757-C028-BB8D-3DDC-E78AE8CA2F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91162" y="942622"/>
            <a:ext cx="914400" cy="914400"/>
          </a:xfrm>
          <a:prstGeom prst="rect">
            <a:avLst/>
          </a:prstGeom>
        </p:spPr>
      </p:pic>
      <p:sp>
        <p:nvSpPr>
          <p:cNvPr id="9" name="Flecha: hacia la izquierda 8">
            <a:extLst>
              <a:ext uri="{FF2B5EF4-FFF2-40B4-BE49-F238E27FC236}">
                <a16:creationId xmlns:a16="http://schemas.microsoft.com/office/drawing/2014/main" id="{CFC000D9-AE96-CC8C-1BC6-CD30BB928E5C}"/>
              </a:ext>
            </a:extLst>
          </p:cNvPr>
          <p:cNvSpPr/>
          <p:nvPr/>
        </p:nvSpPr>
        <p:spPr>
          <a:xfrm>
            <a:off x="7450667" y="904592"/>
            <a:ext cx="2262221" cy="824470"/>
          </a:xfrm>
          <a:prstGeom prst="lef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 dirty="0"/>
              <a:t>PREDICCIÓ</a:t>
            </a:r>
            <a:endParaRPr lang="ca-ES" dirty="0"/>
          </a:p>
        </p:txBody>
      </p:sp>
    </p:spTree>
    <p:extLst>
      <p:ext uri="{BB962C8B-B14F-4D97-AF65-F5344CB8AC3E}">
        <p14:creationId xmlns:p14="http://schemas.microsoft.com/office/powerpoint/2010/main" val="1304711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45DE0-81AB-655D-95FD-01067231844A}"/>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0476E5EF-BF05-741A-45E9-4FF73ABE0606}"/>
              </a:ext>
            </a:extLst>
          </p:cNvPr>
          <p:cNvPicPr>
            <a:picLocks noChangeAspect="1"/>
          </p:cNvPicPr>
          <p:nvPr/>
        </p:nvPicPr>
        <p:blipFill>
          <a:blip r:embed="rId3">
            <a:extLst>
              <a:ext uri="{28A0092B-C50C-407E-A947-70E740481C1C}">
                <a14:useLocalDpi xmlns:a14="http://schemas.microsoft.com/office/drawing/2010/main" val="0"/>
              </a:ext>
            </a:extLst>
          </a:blip>
          <a:srcRect l="5337" t="17684" r="48763" b="12846"/>
          <a:stretch/>
        </p:blipFill>
        <p:spPr>
          <a:xfrm>
            <a:off x="1667456" y="2773463"/>
            <a:ext cx="4979304" cy="2729870"/>
          </a:xfrm>
          <a:prstGeom prst="rect">
            <a:avLst/>
          </a:prstGeom>
        </p:spPr>
      </p:pic>
      <p:sp>
        <p:nvSpPr>
          <p:cNvPr id="11" name="Rectángulo: esquinas redondeadas 10">
            <a:extLst>
              <a:ext uri="{FF2B5EF4-FFF2-40B4-BE49-F238E27FC236}">
                <a16:creationId xmlns:a16="http://schemas.microsoft.com/office/drawing/2014/main" id="{1A05615B-55AF-A43C-D749-DC45F827D0FB}"/>
              </a:ext>
            </a:extLst>
          </p:cNvPr>
          <p:cNvSpPr/>
          <p:nvPr/>
        </p:nvSpPr>
        <p:spPr>
          <a:xfrm>
            <a:off x="144809" y="3368321"/>
            <a:ext cx="1277590" cy="47695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B83183DE-F6B9-A92F-A428-AAF4A327BD2E}"/>
              </a:ext>
            </a:extLst>
          </p:cNvPr>
          <p:cNvSpPr/>
          <p:nvPr/>
        </p:nvSpPr>
        <p:spPr>
          <a:xfrm>
            <a:off x="3648931" y="5768622"/>
            <a:ext cx="2024592" cy="42603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dirty="0">
                <a:latin typeface="ADLaM Display" panose="020F0502020204030204" pitchFamily="2" charset="0"/>
                <a:ea typeface="ADLaM Display" panose="020F0502020204030204" pitchFamily="2" charset="0"/>
                <a:cs typeface="ADLaM Display" panose="020F0502020204030204" pitchFamily="2" charset="0"/>
              </a:rPr>
              <a:t>GENERACIONS</a:t>
            </a:r>
            <a:r>
              <a:rPr lang="es-ES" dirty="0"/>
              <a:t> </a:t>
            </a:r>
            <a:endParaRPr lang="ca-ES" dirty="0"/>
          </a:p>
        </p:txBody>
      </p:sp>
      <p:sp>
        <p:nvSpPr>
          <p:cNvPr id="5" name="Título 1">
            <a:extLst>
              <a:ext uri="{FF2B5EF4-FFF2-40B4-BE49-F238E27FC236}">
                <a16:creationId xmlns:a16="http://schemas.microsoft.com/office/drawing/2014/main" id="{F21DFD7F-3BDC-0A20-3237-092E5DEDEB23}"/>
              </a:ext>
            </a:extLst>
          </p:cNvPr>
          <p:cNvSpPr>
            <a:spLocks noGrp="1"/>
          </p:cNvSpPr>
          <p:nvPr/>
        </p:nvSpPr>
        <p:spPr>
          <a:xfrm>
            <a:off x="1779601" y="112318"/>
            <a:ext cx="9023122" cy="752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dirty="0">
                <a:latin typeface="Aharoni" panose="02010803020104030203" pitchFamily="2" charset="-79"/>
                <a:cs typeface="Aharoni" panose="02010803020104030203" pitchFamily="2" charset="-79"/>
              </a:rPr>
              <a:t>PERQUÈ ANALITZAR AIXÒ?</a:t>
            </a:r>
            <a:endParaRPr lang="ca-ES" sz="4800" dirty="0">
              <a:latin typeface="Aharoni" panose="02010803020104030203" pitchFamily="2" charset="-79"/>
              <a:cs typeface="Aharoni" panose="02010803020104030203" pitchFamily="2" charset="-79"/>
            </a:endParaRPr>
          </a:p>
        </p:txBody>
      </p:sp>
      <p:cxnSp>
        <p:nvCxnSpPr>
          <p:cNvPr id="3" name="Conector recto 2">
            <a:extLst>
              <a:ext uri="{FF2B5EF4-FFF2-40B4-BE49-F238E27FC236}">
                <a16:creationId xmlns:a16="http://schemas.microsoft.com/office/drawing/2014/main" id="{BACB23F8-5FF5-A9CB-3D20-2F639F7F891E}"/>
              </a:ext>
            </a:extLst>
          </p:cNvPr>
          <p:cNvCxnSpPr/>
          <p:nvPr/>
        </p:nvCxnSpPr>
        <p:spPr>
          <a:xfrm>
            <a:off x="6646762" y="1444977"/>
            <a:ext cx="0" cy="4323645"/>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pic>
        <p:nvPicPr>
          <p:cNvPr id="6" name="Gráfico 5" descr="Tijeras con relleno sólido">
            <a:extLst>
              <a:ext uri="{FF2B5EF4-FFF2-40B4-BE49-F238E27FC236}">
                <a16:creationId xmlns:a16="http://schemas.microsoft.com/office/drawing/2014/main" id="{2E29B99F-4A47-E6F0-0E20-D8C90122E0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9562" y="987777"/>
            <a:ext cx="914400" cy="914400"/>
          </a:xfrm>
          <a:prstGeom prst="rect">
            <a:avLst/>
          </a:prstGeom>
        </p:spPr>
      </p:pic>
      <p:sp>
        <p:nvSpPr>
          <p:cNvPr id="2" name="CuadroTexto 1">
            <a:extLst>
              <a:ext uri="{FF2B5EF4-FFF2-40B4-BE49-F238E27FC236}">
                <a16:creationId xmlns:a16="http://schemas.microsoft.com/office/drawing/2014/main" id="{6AD40982-EA44-507C-F1D6-F11F416C8434}"/>
              </a:ext>
            </a:extLst>
          </p:cNvPr>
          <p:cNvSpPr txBox="1"/>
          <p:nvPr/>
        </p:nvSpPr>
        <p:spPr>
          <a:xfrm>
            <a:off x="7284582" y="2413337"/>
            <a:ext cx="4481687" cy="1200329"/>
          </a:xfrm>
          <a:prstGeom prst="rect">
            <a:avLst/>
          </a:prstGeom>
          <a:noFill/>
        </p:spPr>
        <p:txBody>
          <a:bodyPr wrap="square" rtlCol="0">
            <a:spAutoFit/>
          </a:bodyPr>
          <a:lstStyle/>
          <a:p>
            <a:pPr marL="285750" indent="-285750">
              <a:buFont typeface="Arial" panose="020B0604020202020204" pitchFamily="34" charset="0"/>
              <a:buChar char="•"/>
            </a:pPr>
            <a:r>
              <a:rPr lang="es-ES" b="1" dirty="0">
                <a:latin typeface="ADLaM Display" panose="02010000000000000000" pitchFamily="2" charset="0"/>
                <a:ea typeface="ADLaM Display" panose="02010000000000000000" pitchFamily="2" charset="0"/>
                <a:cs typeface="ADLaM Display" panose="02010000000000000000" pitchFamily="2" charset="0"/>
              </a:rPr>
              <a:t>MENOR CONSUM </a:t>
            </a:r>
            <a:r>
              <a:rPr lang="es-ES" dirty="0">
                <a:latin typeface="ADLaM Display" panose="02010000000000000000" pitchFamily="2" charset="0"/>
                <a:ea typeface="ADLaM Display" panose="02010000000000000000" pitchFamily="2" charset="0"/>
                <a:cs typeface="ADLaM Display" panose="02010000000000000000" pitchFamily="2" charset="0"/>
              </a:rPr>
              <a:t>D’ELECTRICITAT</a:t>
            </a:r>
          </a:p>
          <a:p>
            <a:pPr marL="285750" indent="-285750">
              <a:buFont typeface="Arial" panose="020B0604020202020204" pitchFamily="34" charset="0"/>
              <a:buChar char="•"/>
            </a:pPr>
            <a:endParaRPr lang="es-ES" dirty="0">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s-ES" b="1" dirty="0">
                <a:latin typeface="ADLaM Display" panose="02010000000000000000" pitchFamily="2" charset="0"/>
                <a:ea typeface="ADLaM Display" panose="02010000000000000000" pitchFamily="2" charset="0"/>
                <a:cs typeface="ADLaM Display" panose="02010000000000000000" pitchFamily="2" charset="0"/>
              </a:rPr>
              <a:t>MAJOR EFICIÈNCIA </a:t>
            </a:r>
            <a:r>
              <a:rPr lang="es-ES" dirty="0">
                <a:latin typeface="ADLaM Display" panose="02010000000000000000" pitchFamily="2" charset="0"/>
                <a:ea typeface="ADLaM Display" panose="02010000000000000000" pitchFamily="2" charset="0"/>
                <a:cs typeface="ADLaM Display" panose="02010000000000000000" pitchFamily="2" charset="0"/>
              </a:rPr>
              <a:t>TEMPORAL A L’HORA D’ENTRENAR LA IA</a:t>
            </a:r>
            <a:endParaRPr lang="ca-ES"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409787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79B50-C9BA-AED2-D5B9-C8BA653C337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241E890-80E1-A845-90D7-C5217A8B5633}"/>
              </a:ext>
            </a:extLst>
          </p:cNvPr>
          <p:cNvSpPr>
            <a:spLocks noGrp="1"/>
          </p:cNvSpPr>
          <p:nvPr>
            <p:ph type="ctrTitle"/>
          </p:nvPr>
        </p:nvSpPr>
        <p:spPr>
          <a:xfrm>
            <a:off x="3252354" y="247226"/>
            <a:ext cx="5687292" cy="1352974"/>
          </a:xfrm>
        </p:spPr>
        <p:txBody>
          <a:bodyPr>
            <a:noAutofit/>
          </a:bodyPr>
          <a:lstStyle/>
          <a:p>
            <a:r>
              <a:rPr lang="es-ES" sz="4800" dirty="0">
                <a:latin typeface="Aharoni" panose="02010803020104030203" pitchFamily="2" charset="-79"/>
                <a:cs typeface="Aharoni" panose="02010803020104030203" pitchFamily="2" charset="-79"/>
              </a:rPr>
              <a:t>COM AVALUEM L’APRENENTATGE?</a:t>
            </a:r>
            <a:endParaRPr lang="ca-ES" sz="48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828513F9-67FE-BADF-8F87-63E53AB118B4}"/>
              </a:ext>
            </a:extLst>
          </p:cNvPr>
          <p:cNvSpPr/>
          <p:nvPr/>
        </p:nvSpPr>
        <p:spPr>
          <a:xfrm>
            <a:off x="727364" y="2013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7AAC1D18-7749-82C3-64D7-634D46D13385}"/>
              </a:ext>
            </a:extLst>
          </p:cNvPr>
          <p:cNvSpPr/>
          <p:nvPr/>
        </p:nvSpPr>
        <p:spPr>
          <a:xfrm>
            <a:off x="727364" y="3156683"/>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7E08E686-D3F0-10DE-EB0C-7A008F082B33}"/>
              </a:ext>
            </a:extLst>
          </p:cNvPr>
          <p:cNvSpPr/>
          <p:nvPr/>
        </p:nvSpPr>
        <p:spPr>
          <a:xfrm>
            <a:off x="727364" y="4299681"/>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Reconeixement de patrons</a:t>
            </a:r>
            <a:endParaRPr lang="ca-ES" sz="20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61DB830A-3834-FCE8-61E6-F977F6B587C2}"/>
              </a:ext>
            </a:extLst>
          </p:cNvPr>
          <p:cNvSpPr/>
          <p:nvPr/>
        </p:nvSpPr>
        <p:spPr>
          <a:xfrm>
            <a:off x="727364" y="5442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Millora contínua</a:t>
            </a:r>
            <a:endParaRPr lang="ca-ES" sz="2000" dirty="0">
              <a:solidFill>
                <a:schemeClr val="bg1"/>
              </a:solidFill>
              <a:latin typeface="Aharoni" panose="02010803020104030203" pitchFamily="2" charset="-79"/>
              <a:cs typeface="Aharoni" panose="02010803020104030203" pitchFamily="2" charset="-79"/>
            </a:endParaRPr>
          </a:p>
        </p:txBody>
      </p:sp>
      <p:sp>
        <p:nvSpPr>
          <p:cNvPr id="7" name="Flecha: a la derecha 6">
            <a:extLst>
              <a:ext uri="{FF2B5EF4-FFF2-40B4-BE49-F238E27FC236}">
                <a16:creationId xmlns:a16="http://schemas.microsoft.com/office/drawing/2014/main" id="{9D88F503-00FD-21CC-4529-5B1217F2B25F}"/>
              </a:ext>
            </a:extLst>
          </p:cNvPr>
          <p:cNvSpPr/>
          <p:nvPr/>
        </p:nvSpPr>
        <p:spPr>
          <a:xfrm>
            <a:off x="4135580" y="2907297"/>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Rectángulo: esquinas redondeadas 9">
            <a:extLst>
              <a:ext uri="{FF2B5EF4-FFF2-40B4-BE49-F238E27FC236}">
                <a16:creationId xmlns:a16="http://schemas.microsoft.com/office/drawing/2014/main" id="{579BFB8E-7495-D2ED-A9BB-0EFCF7A32E9C}"/>
              </a:ext>
            </a:extLst>
          </p:cNvPr>
          <p:cNvSpPr/>
          <p:nvPr/>
        </p:nvSpPr>
        <p:spPr>
          <a:xfrm>
            <a:off x="8259030" y="2969644"/>
            <a:ext cx="2982189" cy="110144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4400" dirty="0">
                <a:latin typeface="ADLaM Display" panose="020F0502020204030204" pitchFamily="2" charset="0"/>
                <a:ea typeface="ADLaM Display" panose="020F0502020204030204" pitchFamily="2" charset="0"/>
                <a:cs typeface="ADLaM Display" panose="020F0502020204030204" pitchFamily="2" charset="0"/>
              </a:rPr>
              <a:t>FITNESS</a:t>
            </a:r>
            <a:r>
              <a:rPr lang="es-ES" sz="4400" dirty="0"/>
              <a:t> </a:t>
            </a:r>
            <a:endParaRPr lang="ca-ES" sz="4400" dirty="0"/>
          </a:p>
        </p:txBody>
      </p:sp>
      <p:sp>
        <p:nvSpPr>
          <p:cNvPr id="20" name="Triángulo isósceles 19">
            <a:extLst>
              <a:ext uri="{FF2B5EF4-FFF2-40B4-BE49-F238E27FC236}">
                <a16:creationId xmlns:a16="http://schemas.microsoft.com/office/drawing/2014/main" id="{D4989A47-7EC2-9D77-1F45-7208F82C20D1}"/>
              </a:ext>
            </a:extLst>
          </p:cNvPr>
          <p:cNvSpPr/>
          <p:nvPr/>
        </p:nvSpPr>
        <p:spPr>
          <a:xfrm>
            <a:off x="6977054" y="3021597"/>
            <a:ext cx="1142139" cy="999685"/>
          </a:xfrm>
          <a:prstGeom prst="triangle">
            <a:avLst/>
          </a:prstGeom>
          <a:ln w="5715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37254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E572C-43B1-0578-D833-FFEE9F38910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AD61EE6-2F82-9A17-4C7D-DD2F4D57BDA5}"/>
              </a:ext>
            </a:extLst>
          </p:cNvPr>
          <p:cNvSpPr>
            <a:spLocks noGrp="1"/>
          </p:cNvSpPr>
          <p:nvPr>
            <p:ph type="ctrTitle"/>
          </p:nvPr>
        </p:nvSpPr>
        <p:spPr>
          <a:xfrm>
            <a:off x="3252354" y="247226"/>
            <a:ext cx="5687292" cy="1352974"/>
          </a:xfrm>
        </p:spPr>
        <p:txBody>
          <a:bodyPr>
            <a:noAutofit/>
          </a:bodyPr>
          <a:lstStyle/>
          <a:p>
            <a:r>
              <a:rPr lang="es-ES" sz="4800" dirty="0">
                <a:latin typeface="Aharoni" panose="02010803020104030203" pitchFamily="2" charset="-79"/>
                <a:cs typeface="Aharoni" panose="02010803020104030203" pitchFamily="2" charset="-79"/>
              </a:rPr>
              <a:t>COM AVALUEM L’APRENENTATGE?</a:t>
            </a:r>
            <a:endParaRPr lang="ca-ES" sz="48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9C656CAD-F196-891B-43AF-2139B7C35667}"/>
              </a:ext>
            </a:extLst>
          </p:cNvPr>
          <p:cNvSpPr/>
          <p:nvPr/>
        </p:nvSpPr>
        <p:spPr>
          <a:xfrm>
            <a:off x="727364" y="2013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F33438F0-9870-C771-BD18-0B36675DB79C}"/>
              </a:ext>
            </a:extLst>
          </p:cNvPr>
          <p:cNvSpPr/>
          <p:nvPr/>
        </p:nvSpPr>
        <p:spPr>
          <a:xfrm>
            <a:off x="727364" y="3156683"/>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2C2E75C9-A345-AEB1-BC98-EBEA345F2DF9}"/>
              </a:ext>
            </a:extLst>
          </p:cNvPr>
          <p:cNvSpPr/>
          <p:nvPr/>
        </p:nvSpPr>
        <p:spPr>
          <a:xfrm>
            <a:off x="727364" y="4299681"/>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Reconeixement de patrons</a:t>
            </a:r>
            <a:endParaRPr lang="ca-ES" sz="20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79479A46-38CF-E258-903B-4B9D1EBC4109}"/>
              </a:ext>
            </a:extLst>
          </p:cNvPr>
          <p:cNvSpPr/>
          <p:nvPr/>
        </p:nvSpPr>
        <p:spPr>
          <a:xfrm>
            <a:off x="727364" y="5442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Millora contínua</a:t>
            </a:r>
            <a:endParaRPr lang="ca-ES" sz="2000" dirty="0">
              <a:solidFill>
                <a:schemeClr val="bg1"/>
              </a:solidFill>
              <a:latin typeface="Aharoni" panose="02010803020104030203" pitchFamily="2" charset="-79"/>
              <a:cs typeface="Aharoni" panose="02010803020104030203" pitchFamily="2" charset="-79"/>
            </a:endParaRPr>
          </a:p>
        </p:txBody>
      </p:sp>
      <p:sp>
        <p:nvSpPr>
          <p:cNvPr id="7" name="Flecha: a la derecha 6">
            <a:extLst>
              <a:ext uri="{FF2B5EF4-FFF2-40B4-BE49-F238E27FC236}">
                <a16:creationId xmlns:a16="http://schemas.microsoft.com/office/drawing/2014/main" id="{A41BD2CF-D010-BB23-FEEA-F04E963D9CB6}"/>
              </a:ext>
            </a:extLst>
          </p:cNvPr>
          <p:cNvSpPr/>
          <p:nvPr/>
        </p:nvSpPr>
        <p:spPr>
          <a:xfrm>
            <a:off x="4135580" y="2907297"/>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Rectángulo: esquinas redondeadas 9">
            <a:extLst>
              <a:ext uri="{FF2B5EF4-FFF2-40B4-BE49-F238E27FC236}">
                <a16:creationId xmlns:a16="http://schemas.microsoft.com/office/drawing/2014/main" id="{AC90CD9D-81B1-837E-3CFE-2FE5A3F1F0F7}"/>
              </a:ext>
            </a:extLst>
          </p:cNvPr>
          <p:cNvSpPr/>
          <p:nvPr/>
        </p:nvSpPr>
        <p:spPr>
          <a:xfrm>
            <a:off x="8262504" y="2405493"/>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cxnSp>
        <p:nvCxnSpPr>
          <p:cNvPr id="12" name="Conector recto 11">
            <a:extLst>
              <a:ext uri="{FF2B5EF4-FFF2-40B4-BE49-F238E27FC236}">
                <a16:creationId xmlns:a16="http://schemas.microsoft.com/office/drawing/2014/main" id="{04A68B42-14FC-C302-D430-43E01DCD670E}"/>
              </a:ext>
            </a:extLst>
          </p:cNvPr>
          <p:cNvCxnSpPr>
            <a:cxnSpLocks/>
          </p:cNvCxnSpPr>
          <p:nvPr/>
        </p:nvCxnSpPr>
        <p:spPr>
          <a:xfrm flipH="1">
            <a:off x="7954238" y="3563006"/>
            <a:ext cx="2789962" cy="0"/>
          </a:xfrm>
          <a:prstGeom prst="line">
            <a:avLst/>
          </a:prstGeom>
          <a:ln w="76200">
            <a:prstDash val="dash"/>
          </a:ln>
        </p:spPr>
        <p:style>
          <a:lnRef idx="2">
            <a:schemeClr val="accent1"/>
          </a:lnRef>
          <a:fillRef idx="0">
            <a:schemeClr val="accent1"/>
          </a:fillRef>
          <a:effectRef idx="1">
            <a:schemeClr val="accent1"/>
          </a:effectRef>
          <a:fontRef idx="minor">
            <a:schemeClr val="tx1"/>
          </a:fontRef>
        </p:style>
      </p:cxnSp>
      <p:sp>
        <p:nvSpPr>
          <p:cNvPr id="19" name="Rectángulo: esquinas redondeadas 18">
            <a:extLst>
              <a:ext uri="{FF2B5EF4-FFF2-40B4-BE49-F238E27FC236}">
                <a16:creationId xmlns:a16="http://schemas.microsoft.com/office/drawing/2014/main" id="{4245D1D3-8246-20C9-F031-075223CDA058}"/>
              </a:ext>
            </a:extLst>
          </p:cNvPr>
          <p:cNvSpPr/>
          <p:nvPr/>
        </p:nvSpPr>
        <p:spPr>
          <a:xfrm>
            <a:off x="7536870" y="3911984"/>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spTree>
    <p:extLst>
      <p:ext uri="{BB962C8B-B14F-4D97-AF65-F5344CB8AC3E}">
        <p14:creationId xmlns:p14="http://schemas.microsoft.com/office/powerpoint/2010/main" val="452320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C26DC-A086-745B-1030-AAA51E4C58D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590B12E-9F57-8C4A-CF80-CC90F60AC319}"/>
              </a:ext>
            </a:extLst>
          </p:cNvPr>
          <p:cNvSpPr>
            <a:spLocks noGrp="1"/>
          </p:cNvSpPr>
          <p:nvPr>
            <p:ph type="ctrTitle"/>
          </p:nvPr>
        </p:nvSpPr>
        <p:spPr>
          <a:xfrm>
            <a:off x="2141394" y="139198"/>
            <a:ext cx="7909212" cy="1352974"/>
          </a:xfrm>
        </p:spPr>
        <p:txBody>
          <a:bodyPr>
            <a:noAutofit/>
          </a:bodyPr>
          <a:lstStyle/>
          <a:p>
            <a:r>
              <a:rPr lang="es-ES" sz="4800" dirty="0">
                <a:latin typeface="Aharoni" panose="02010803020104030203" pitchFamily="2" charset="-79"/>
                <a:cs typeface="Aharoni" panose="02010803020104030203" pitchFamily="2" charset="-79"/>
              </a:rPr>
              <a:t>REPRESENTACIÓ VISUAL DE L’APRENENTATGE?</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6B6C2F79-E0D6-3FF7-2B4A-D30B849E10E4}"/>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62312924-69DD-22D3-A452-AEF389348681}"/>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902C96DC-8F4D-B505-0099-608417B2DDD7}"/>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DF4AEE9D-4796-AA1A-A74F-EF160E08B9C7}"/>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AC8733CB-0E4D-DBF2-8023-5308EF65B851}"/>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C8506A20-CE71-801B-5E21-2559A2C4191A}"/>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882046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E26AB-BCDF-8AB3-485E-91901C4526D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2D9167B-0EF8-25CB-B7D8-1132D7E44264}"/>
              </a:ext>
            </a:extLst>
          </p:cNvPr>
          <p:cNvSpPr>
            <a:spLocks noGrp="1"/>
          </p:cNvSpPr>
          <p:nvPr>
            <p:ph type="ctrTitle"/>
          </p:nvPr>
        </p:nvSpPr>
        <p:spPr>
          <a:xfrm>
            <a:off x="2141394" y="139198"/>
            <a:ext cx="7909212" cy="1352974"/>
          </a:xfrm>
        </p:spPr>
        <p:txBody>
          <a:bodyPr>
            <a:noAutofit/>
          </a:bodyPr>
          <a:lstStyle/>
          <a:p>
            <a:r>
              <a:rPr lang="es-ES" sz="4800" dirty="0">
                <a:latin typeface="Aharoni" panose="02010803020104030203" pitchFamily="2" charset="-79"/>
                <a:cs typeface="Aharoni" panose="02010803020104030203" pitchFamily="2" charset="-79"/>
              </a:rPr>
              <a:t>REPRESENTACIÓ VISUAL DE L’APRENENTATGE?</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91AD47B3-A8FC-B65C-757B-530454DD6762}"/>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2005A234-ACFF-318A-9C76-C9024E10F298}"/>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2B82CA76-B462-5DB6-87A3-37E19E6D24A8}"/>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AF16B7D5-9AEF-E5CB-EC94-A9BAC3B72F14}"/>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356C1793-35AD-1E76-326C-BE31A298162B}"/>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0DDA27FF-A438-AE95-C190-17DDA6F5B757}"/>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5" name="Conector recto 4">
            <a:extLst>
              <a:ext uri="{FF2B5EF4-FFF2-40B4-BE49-F238E27FC236}">
                <a16:creationId xmlns:a16="http://schemas.microsoft.com/office/drawing/2014/main" id="{A4E86290-1819-A283-4F53-39381CD6D70E}"/>
              </a:ext>
            </a:extLst>
          </p:cNvPr>
          <p:cNvCxnSpPr>
            <a:cxnSpLocks/>
          </p:cNvCxnSpPr>
          <p:nvPr/>
        </p:nvCxnSpPr>
        <p:spPr>
          <a:xfrm flipV="1">
            <a:off x="3036758" y="2143778"/>
            <a:ext cx="7458060" cy="2982624"/>
          </a:xfrm>
          <a:prstGeom prst="line">
            <a:avLst/>
          </a:prstGeom>
          <a:ln w="38100">
            <a:solidFill>
              <a:schemeClr val="accent6">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7" name="Conector recto 6">
            <a:extLst>
              <a:ext uri="{FF2B5EF4-FFF2-40B4-BE49-F238E27FC236}">
                <a16:creationId xmlns:a16="http://schemas.microsoft.com/office/drawing/2014/main" id="{8EC7CDB9-D8F1-0981-E64A-5EB5D34C93CF}"/>
              </a:ext>
            </a:extLst>
          </p:cNvPr>
          <p:cNvCxnSpPr>
            <a:cxnSpLocks/>
          </p:cNvCxnSpPr>
          <p:nvPr/>
        </p:nvCxnSpPr>
        <p:spPr>
          <a:xfrm flipV="1">
            <a:off x="3034143" y="2281636"/>
            <a:ext cx="2013656" cy="2862797"/>
          </a:xfrm>
          <a:prstGeom prst="line">
            <a:avLst/>
          </a:prstGeom>
          <a:ln w="38100">
            <a:solidFill>
              <a:schemeClr val="accent2">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2" name="Conector recto 11">
            <a:extLst>
              <a:ext uri="{FF2B5EF4-FFF2-40B4-BE49-F238E27FC236}">
                <a16:creationId xmlns:a16="http://schemas.microsoft.com/office/drawing/2014/main" id="{E4FE0B87-2D5D-A666-7DF1-71F573089A17}"/>
              </a:ext>
            </a:extLst>
          </p:cNvPr>
          <p:cNvCxnSpPr>
            <a:cxnSpLocks/>
          </p:cNvCxnSpPr>
          <p:nvPr/>
        </p:nvCxnSpPr>
        <p:spPr>
          <a:xfrm flipV="1">
            <a:off x="5047799" y="2143778"/>
            <a:ext cx="5447019" cy="142222"/>
          </a:xfrm>
          <a:prstGeom prst="line">
            <a:avLst/>
          </a:prstGeom>
          <a:ln w="38100">
            <a:solidFill>
              <a:schemeClr val="accent2">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22" name="Forma libre: forma 21">
            <a:extLst>
              <a:ext uri="{FF2B5EF4-FFF2-40B4-BE49-F238E27FC236}">
                <a16:creationId xmlns:a16="http://schemas.microsoft.com/office/drawing/2014/main" id="{48CF0090-4524-3B23-8526-42A60DE1D564}"/>
              </a:ext>
            </a:extLst>
          </p:cNvPr>
          <p:cNvSpPr/>
          <p:nvPr/>
        </p:nvSpPr>
        <p:spPr>
          <a:xfrm>
            <a:off x="3096491" y="1991046"/>
            <a:ext cx="7838586" cy="3183627"/>
          </a:xfrm>
          <a:custGeom>
            <a:avLst/>
            <a:gdLst>
              <a:gd name="connsiteX0" fmla="*/ 0 w 7838586"/>
              <a:gd name="connsiteY0" fmla="*/ 3183627 h 3183627"/>
              <a:gd name="connsiteX1" fmla="*/ 2556164 w 7838586"/>
              <a:gd name="connsiteY1" fmla="*/ 315736 h 3183627"/>
              <a:gd name="connsiteX2" fmla="*/ 7335982 w 7838586"/>
              <a:gd name="connsiteY2" fmla="*/ 45572 h 3183627"/>
              <a:gd name="connsiteX3" fmla="*/ 7460673 w 7838586"/>
              <a:gd name="connsiteY3" fmla="*/ 66354 h 3183627"/>
            </a:gdLst>
            <a:ahLst/>
            <a:cxnLst>
              <a:cxn ang="0">
                <a:pos x="connsiteX0" y="connsiteY0"/>
              </a:cxn>
              <a:cxn ang="0">
                <a:pos x="connsiteX1" y="connsiteY1"/>
              </a:cxn>
              <a:cxn ang="0">
                <a:pos x="connsiteX2" y="connsiteY2"/>
              </a:cxn>
              <a:cxn ang="0">
                <a:pos x="connsiteX3" y="connsiteY3"/>
              </a:cxn>
            </a:cxnLst>
            <a:rect l="l" t="t" r="r" b="b"/>
            <a:pathLst>
              <a:path w="7838586" h="3183627">
                <a:moveTo>
                  <a:pt x="0" y="3183627"/>
                </a:moveTo>
                <a:cubicBezTo>
                  <a:pt x="666750" y="2011186"/>
                  <a:pt x="1333500" y="838745"/>
                  <a:pt x="2556164" y="315736"/>
                </a:cubicBezTo>
                <a:cubicBezTo>
                  <a:pt x="3778828" y="-207273"/>
                  <a:pt x="6518564" y="87136"/>
                  <a:pt x="7335982" y="45572"/>
                </a:cubicBezTo>
                <a:cubicBezTo>
                  <a:pt x="8153400" y="4008"/>
                  <a:pt x="7807036" y="35181"/>
                  <a:pt x="7460673" y="66354"/>
                </a:cubicBezTo>
              </a:path>
            </a:pathLst>
          </a:custGeom>
          <a:noFill/>
          <a:ln w="57150">
            <a:solidFill>
              <a:schemeClr val="accent5"/>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1026" name="Picture 2" descr="Signo de interrogación rojo 3d - Descargar PNG/SVG transparente">
            <a:extLst>
              <a:ext uri="{FF2B5EF4-FFF2-40B4-BE49-F238E27FC236}">
                <a16:creationId xmlns:a16="http://schemas.microsoft.com/office/drawing/2014/main" id="{4010BC20-EC5C-A24F-BDDE-5520E7CF8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799" y="1294285"/>
            <a:ext cx="3850148" cy="3850148"/>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ector recto 22">
            <a:extLst>
              <a:ext uri="{FF2B5EF4-FFF2-40B4-BE49-F238E27FC236}">
                <a16:creationId xmlns:a16="http://schemas.microsoft.com/office/drawing/2014/main" id="{120AA5CC-7920-699F-9DF2-B709CA9369B5}"/>
              </a:ext>
            </a:extLst>
          </p:cNvPr>
          <p:cNvCxnSpPr>
            <a:cxnSpLocks/>
          </p:cNvCxnSpPr>
          <p:nvPr/>
        </p:nvCxnSpPr>
        <p:spPr>
          <a:xfrm flipV="1">
            <a:off x="3034143" y="2439483"/>
            <a:ext cx="2013656" cy="2704950"/>
          </a:xfrm>
          <a:prstGeom prst="line">
            <a:avLst/>
          </a:prstGeom>
          <a:ln w="38100">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088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BAA0A-DD80-670F-EA59-B21E458BA00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17AAB7-D103-095C-9B16-9195C23536B1}"/>
              </a:ext>
            </a:extLst>
          </p:cNvPr>
          <p:cNvSpPr>
            <a:spLocks noGrp="1"/>
          </p:cNvSpPr>
          <p:nvPr>
            <p:ph type="ctrTitle"/>
          </p:nvPr>
        </p:nvSpPr>
        <p:spPr>
          <a:xfrm>
            <a:off x="1524000" y="1296707"/>
            <a:ext cx="9144000" cy="4264586"/>
          </a:xfrm>
        </p:spPr>
        <p:txBody>
          <a:bodyPr>
            <a:noAutofit/>
          </a:bodyPr>
          <a:lstStyle/>
          <a:p>
            <a:r>
              <a:rPr lang="es-ES" sz="7200" dirty="0">
                <a:latin typeface="Aharoni" panose="02010803020104030203" pitchFamily="2" charset="-79"/>
                <a:cs typeface="Aharoni" panose="02010803020104030203" pitchFamily="2" charset="-79"/>
              </a:rPr>
              <a:t>DIFERENTS HIPÒTESIS DE LA VISUALITZACIÓ DE L’APRENENTATGE</a:t>
            </a:r>
            <a:endParaRPr lang="ca-E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98125991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771</TotalTime>
  <Words>2903</Words>
  <Application>Microsoft Office PowerPoint</Application>
  <PresentationFormat>Panorámica</PresentationFormat>
  <Paragraphs>332</Paragraphs>
  <Slides>41</Slides>
  <Notes>41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41</vt:i4>
      </vt:variant>
    </vt:vector>
  </HeadingPairs>
  <TitlesOfParts>
    <vt:vector size="47" baseType="lpstr">
      <vt:lpstr>ADLaM Display</vt:lpstr>
      <vt:lpstr>Aharoni</vt:lpstr>
      <vt:lpstr>Aptos</vt:lpstr>
      <vt:lpstr>Aptos Display</vt:lpstr>
      <vt:lpstr>Arial</vt:lpstr>
      <vt:lpstr>Tema de Office</vt:lpstr>
      <vt:lpstr>L’APRENENTATGE A L’INTEL·LIGÈNCIA ARTIFICIAL</vt:lpstr>
      <vt:lpstr>QUÈ ENTENEM PER APRENENTATGE?</vt:lpstr>
      <vt:lpstr>QUÈ ENTENEM PER APRENENTATGE?</vt:lpstr>
      <vt:lpstr>COM AVALUEM L’APRENENTATGE?</vt:lpstr>
      <vt:lpstr>COM AVALUEM L’APRENENTATGE?</vt:lpstr>
      <vt:lpstr>COM AVALUEM L’APRENENTATGE?</vt:lpstr>
      <vt:lpstr>REPRESENTACIÓ VISUAL DE L’APRENENTATGE?</vt:lpstr>
      <vt:lpstr>REPRESENTACIÓ VISUAL DE L’APRENENTATGE?</vt:lpstr>
      <vt:lpstr>DIFERENTS HIPÒTESIS DE LA VISUALITZACIÓ DE L’APRENENTATGE</vt:lpstr>
      <vt:lpstr>LINEAL</vt:lpstr>
      <vt:lpstr>PARCIALMENT LINEAL</vt:lpstr>
      <vt:lpstr>LOGARÍTMICA</vt:lpstr>
      <vt:lpstr>LA NOSTRA HIPÒTESI</vt:lpstr>
      <vt:lpstr>LA NOSTRA HIPÒTESI</vt:lpstr>
      <vt:lpstr>RECOL·LECCIÓ DE LES DADES</vt:lpstr>
      <vt:lpstr>RECOL·LECCIÓ DE LES DADES</vt:lpstr>
      <vt:lpstr>RECOL·LECCIÓ DE LES DADES</vt:lpstr>
      <vt:lpstr>ANÀLISI DE LES DADES</vt:lpstr>
      <vt:lpstr>ANÀLISI DE LES DADES</vt:lpstr>
      <vt:lpstr>LOGARÍTMICA</vt:lpstr>
      <vt:lpstr>ANÀLISI DE LES DADES</vt:lpstr>
      <vt:lpstr>ANÀLISI DE LES DADES</vt:lpstr>
      <vt:lpstr>ANÀLISI DE LES DADES</vt:lpstr>
      <vt:lpstr>ANÀLISI DE LES DADES</vt:lpstr>
      <vt:lpstr>LA NOSTRA HIPÒTESI</vt:lpstr>
      <vt:lpstr>LA NOSTRA HIPÒTESI</vt:lpstr>
      <vt:lpstr>PER QUÈ LOGARÍTMIC?</vt:lpstr>
      <vt:lpstr>Presentación de PowerPoint</vt:lpstr>
      <vt:lpstr>I SI ANEM MÉS ENLLÀ DE LA COMPROVACIÓ DE LA HIPÒTESI?</vt:lpstr>
      <vt:lpstr>MÉS ANÀLISI DE LES DADES</vt:lpstr>
      <vt:lpstr>MÉS ANÀLISI DE LES DADES</vt:lpstr>
      <vt:lpstr>MÉS ANÀLISI DE LES DADES</vt:lpstr>
      <vt:lpstr>MÉS ANÀLISI DE LES DADES</vt:lpstr>
      <vt:lpstr>MÉS ANÀLISI DE LES DADES</vt:lpstr>
      <vt:lpstr>MÉS ANÀLISI DE LES DADES</vt:lpstr>
      <vt:lpstr>MÉS ANÀLISI DE LES DADES</vt:lpstr>
      <vt:lpstr>MÉS ANÀLISI DE LES DADES</vt:lpstr>
      <vt:lpstr>MÉS ANÀLISI DE LES DADES</vt:lpstr>
      <vt:lpstr>PERQUÈ ANALITZAR AIXÒ?</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Teo Clerici Jurado</dc:creator>
  <cp:lastModifiedBy>Teo Clerici Jurado</cp:lastModifiedBy>
  <cp:revision>8</cp:revision>
  <dcterms:created xsi:type="dcterms:W3CDTF">2024-12-04T21:40:28Z</dcterms:created>
  <dcterms:modified xsi:type="dcterms:W3CDTF">2024-12-10T17:53:15Z</dcterms:modified>
</cp:coreProperties>
</file>