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7"/>
  </p:notesMasterIdLst>
  <p:sldIdLst>
    <p:sldId id="256" r:id="rId5"/>
    <p:sldId id="257" r:id="rId6"/>
  </p:sldIdLst>
  <p:sldSz cx="30276800" cy="42802175"/>
  <p:notesSz cx="6669088" cy="9928225"/>
  <p:embeddedFontLst>
    <p:embeddedFont>
      <p:font typeface="Helvetica Neue"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0">
          <p15:clr>
            <a:srgbClr val="000000"/>
          </p15:clr>
        </p15:guide>
        <p15:guide id="2" orient="horz" pos="25527">
          <p15:clr>
            <a:srgbClr val="000000"/>
          </p15:clr>
        </p15:guide>
        <p15:guide id="3" orient="horz" pos="4849">
          <p15:clr>
            <a:srgbClr val="000000"/>
          </p15:clr>
        </p15:guide>
        <p15:guide id="4" orient="horz" pos="2771">
          <p15:clr>
            <a:srgbClr val="000000"/>
          </p15:clr>
        </p15:guide>
        <p15:guide id="5" pos="4397">
          <p15:clr>
            <a:srgbClr val="000000"/>
          </p15:clr>
        </p15:guide>
        <p15:guide id="6" pos="4973">
          <p15:clr>
            <a:srgbClr val="000000"/>
          </p15:clr>
        </p15:guide>
        <p15:guide id="7" pos="9053">
          <p15:clr>
            <a:srgbClr val="000000"/>
          </p15:clr>
        </p15:guide>
        <p15:guide id="8" pos="14506">
          <p15:clr>
            <a:srgbClr val="000000"/>
          </p15:clr>
        </p15:guide>
        <p15:guide id="9" pos="679">
          <p15:clr>
            <a:srgbClr val="000000"/>
          </p15:clr>
        </p15:guide>
        <p15:guide id="10" pos="9655">
          <p15:clr>
            <a:srgbClr val="000000"/>
          </p15:clr>
        </p15:guide>
        <p15:guide id="11" pos="13933">
          <p15:clr>
            <a:srgbClr val="000000"/>
          </p15:clr>
        </p15:guide>
        <p15:guide id="12" pos="182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0"/>
    <a:srgbClr val="1F0DA3"/>
    <a:srgbClr val="416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C9C49-7E28-1CAA-E688-08CFC4B6DEA2}" v="4" dt="2022-11-22T08:55:5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3120" y="132"/>
      </p:cViewPr>
      <p:guideLst>
        <p:guide orient="horz" pos="930"/>
        <p:guide orient="horz" pos="25527"/>
        <p:guide orient="horz" pos="4849"/>
        <p:guide orient="horz" pos="2771"/>
        <p:guide pos="4397"/>
        <p:guide pos="4973"/>
        <p:guide pos="9053"/>
        <p:guide pos="14506"/>
        <p:guide pos="679"/>
        <p:guide pos="9655"/>
        <p:guide pos="13933"/>
        <p:guide pos="182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90837"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778250" y="0"/>
            <a:ext cx="2889250"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2017712" y="744537"/>
            <a:ext cx="263366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6462"/>
            <a:ext cx="5335587" cy="4467225"/>
          </a:xfrm>
          <a:prstGeom prst="rect">
            <a:avLst/>
          </a:prstGeom>
          <a:noFill/>
          <a:ln>
            <a:noFill/>
          </a:ln>
        </p:spPr>
        <p:txBody>
          <a:bodyPr spcFirstLastPara="1" wrap="square" lIns="18025" tIns="9000" rIns="18025" bIns="90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90837" cy="496887"/>
          </a:xfrm>
          <a:prstGeom prst="rect">
            <a:avLst/>
          </a:prstGeom>
          <a:noFill/>
          <a:ln>
            <a:noFill/>
          </a:ln>
        </p:spPr>
        <p:txBody>
          <a:bodyPr spcFirstLastPara="1" wrap="square" lIns="18025" tIns="9000" rIns="18025" bIns="900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778250" y="9429750"/>
            <a:ext cx="2889250" cy="496887"/>
          </a:xfrm>
          <a:prstGeom prst="rect">
            <a:avLst/>
          </a:prstGeom>
          <a:noFill/>
          <a:ln>
            <a:noFill/>
          </a:ln>
        </p:spPr>
        <p:txBody>
          <a:bodyPr spcFirstLastPara="1" wrap="square" lIns="18025" tIns="9000" rIns="18025" bIns="9000" anchor="b" anchorCtr="0">
            <a:noAutofit/>
          </a:bodyPr>
          <a:lstStyle/>
          <a:p>
            <a:pPr marL="0" marR="0" lvl="0" indent="0" algn="r" rtl="0">
              <a:lnSpc>
                <a:spcPct val="100000"/>
              </a:lnSpc>
              <a:spcBef>
                <a:spcPts val="0"/>
              </a:spcBef>
              <a:spcAft>
                <a:spcPts val="0"/>
              </a:spcAft>
              <a:buClr>
                <a:srgbClr val="000000"/>
              </a:buClr>
              <a:buSzPts val="200"/>
              <a:buFont typeface="Times New Roman"/>
              <a:buNone/>
            </a:pPr>
            <a:fld id="{00000000-1234-1234-1234-123412341234}" type="slidenum">
              <a:rPr lang="en-US" sz="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23193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09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2077CA64-38C2-9607-2CBD-E9118F990A28}"/>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215950A2-0C09-5163-544A-67B8F7383E41}"/>
              </a:ext>
            </a:extLst>
          </p:cNvPr>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a:p>
        </p:txBody>
      </p:sp>
      <p:sp>
        <p:nvSpPr>
          <p:cNvPr id="86" name="Google Shape;86;p1:notes">
            <a:extLst>
              <a:ext uri="{FF2B5EF4-FFF2-40B4-BE49-F238E27FC236}">
                <a16:creationId xmlns:a16="http://schemas.microsoft.com/office/drawing/2014/main" id="{625CF929-9170-289D-1382-7C3DFED05798}"/>
              </a:ext>
            </a:extLst>
          </p:cNvPr>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31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apositiva de títol"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760" y="13296431"/>
            <a:ext cx="25735279" cy="9174725"/>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4541520" y="24254566"/>
            <a:ext cx="21193760" cy="10938334"/>
          </a:xfrm>
          <a:prstGeom prst="rect">
            <a:avLst/>
          </a:prstGeom>
          <a:noFill/>
          <a:ln>
            <a:noFill/>
          </a:ln>
        </p:spPr>
        <p:txBody>
          <a:bodyPr spcFirstLastPara="1" wrap="square" lIns="417300" tIns="208650" rIns="417300" bIns="208650" anchor="t" anchorCtr="0"/>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a:endParaRPr/>
          </a:p>
        </p:txBody>
      </p:sp>
      <p:sp>
        <p:nvSpPr>
          <p:cNvPr id="81" name="Google Shape;81;p1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ol i text vertical"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1014412" y="10487024"/>
            <a:ext cx="28247975" cy="27247850"/>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tge amb llegenda"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465" y="29961522"/>
            <a:ext cx="18166080" cy="3537127"/>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a:spLocks noGrp="1"/>
          </p:cNvSpPr>
          <p:nvPr>
            <p:ph type="pic" idx="2"/>
          </p:nvPr>
        </p:nvSpPr>
        <p:spPr>
          <a:xfrm>
            <a:off x="5934465" y="3824454"/>
            <a:ext cx="18166080" cy="25681306"/>
          </a:xfrm>
          <a:prstGeom prst="rect">
            <a:avLst/>
          </a:prstGeom>
          <a:noFill/>
          <a:ln>
            <a:noFill/>
          </a:ln>
        </p:spPr>
        <p:txBody>
          <a:bodyPr spcFirstLastPara="1" wrap="square" lIns="417300" tIns="208650" rIns="417300" bIns="208650" anchor="t" anchorCtr="0"/>
          <a:lstStyle>
            <a:lvl1pPr marR="0" lvl="0" algn="l" rtl="0">
              <a:spcBef>
                <a:spcPts val="2920"/>
              </a:spcBef>
              <a:spcAft>
                <a:spcPts val="0"/>
              </a:spcAft>
              <a:buClr>
                <a:schemeClr val="dk1"/>
              </a:buClr>
              <a:buSzPts val="14600"/>
              <a:buFont typeface="Arial"/>
              <a:buNone/>
              <a:defRPr sz="14600" b="0" i="0" u="none" strike="noStrike" cap="none">
                <a:solidFill>
                  <a:schemeClr val="dk1"/>
                </a:solidFill>
                <a:latin typeface="Calibri"/>
                <a:ea typeface="Calibri"/>
                <a:cs typeface="Calibri"/>
                <a:sym typeface="Calibri"/>
              </a:defRPr>
            </a:lvl1pPr>
            <a:lvl2pPr marR="0" lvl="1"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2pPr>
            <a:lvl3pPr marR="0" lvl="2" algn="l" rtl="0">
              <a:spcBef>
                <a:spcPts val="2200"/>
              </a:spcBef>
              <a:spcAft>
                <a:spcPts val="0"/>
              </a:spcAft>
              <a:buClr>
                <a:schemeClr val="dk1"/>
              </a:buClr>
              <a:buSzPts val="11000"/>
              <a:buFont typeface="Arial"/>
              <a:buNone/>
              <a:defRPr sz="11000" b="0" i="0" u="none" strike="noStrike" cap="none">
                <a:solidFill>
                  <a:schemeClr val="dk1"/>
                </a:solidFill>
                <a:latin typeface="Calibri"/>
                <a:ea typeface="Calibri"/>
                <a:cs typeface="Calibri"/>
                <a:sym typeface="Calibri"/>
              </a:defRPr>
            </a:lvl3pPr>
            <a:lvl4pPr marR="0" lvl="3"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4pPr>
            <a:lvl5pPr marR="0" lvl="4"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5pPr>
            <a:lvl6pPr marR="0" lvl="5"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6pPr>
            <a:lvl7pPr marR="0" lvl="6"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7pPr>
            <a:lvl8pPr marR="0" lvl="7"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8pPr>
            <a:lvl9pPr marR="0" lvl="8"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1"/>
          </p:nvPr>
        </p:nvSpPr>
        <p:spPr>
          <a:xfrm>
            <a:off x="5934465" y="33498650"/>
            <a:ext cx="18166080" cy="5023308"/>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35" name="Google Shape;35;p5"/>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ingut amb llegenda"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848" y="1704161"/>
            <a:ext cx="9960859" cy="7252591"/>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837388" y="1704176"/>
            <a:ext cx="16925571" cy="36530471"/>
          </a:xfrm>
          <a:prstGeom prst="rect">
            <a:avLst/>
          </a:prstGeom>
          <a:noFill/>
          <a:ln>
            <a:noFill/>
          </a:ln>
        </p:spPr>
        <p:txBody>
          <a:bodyPr spcFirstLastPara="1" wrap="square" lIns="417300" tIns="208650" rIns="417300" bIns="208650" anchor="t" anchorCtr="0"/>
          <a:lstStyle>
            <a:lvl1pPr marL="457200" lvl="0" indent="-1155700" algn="l">
              <a:spcBef>
                <a:spcPts val="2920"/>
              </a:spcBef>
              <a:spcAft>
                <a:spcPts val="0"/>
              </a:spcAft>
              <a:buClr>
                <a:schemeClr val="dk1"/>
              </a:buClr>
              <a:buSzPts val="14600"/>
              <a:buChar char="•"/>
              <a:defRPr sz="14600"/>
            </a:lvl1pPr>
            <a:lvl2pPr marL="914400" lvl="1" indent="-1041400" algn="l">
              <a:spcBef>
                <a:spcPts val="2560"/>
              </a:spcBef>
              <a:spcAft>
                <a:spcPts val="0"/>
              </a:spcAft>
              <a:buClr>
                <a:schemeClr val="dk1"/>
              </a:buClr>
              <a:buSzPts val="12800"/>
              <a:buChar char="–"/>
              <a:defRPr sz="12800"/>
            </a:lvl2pPr>
            <a:lvl3pPr marL="1371600" lvl="2" indent="-927100" algn="l">
              <a:spcBef>
                <a:spcPts val="2200"/>
              </a:spcBef>
              <a:spcAft>
                <a:spcPts val="0"/>
              </a:spcAft>
              <a:buClr>
                <a:schemeClr val="dk1"/>
              </a:buClr>
              <a:buSzPts val="11000"/>
              <a:buChar char="•"/>
              <a:defRPr sz="11000"/>
            </a:lvl3pPr>
            <a:lvl4pPr marL="1828800" lvl="3" indent="-806450" algn="l">
              <a:spcBef>
                <a:spcPts val="1820"/>
              </a:spcBef>
              <a:spcAft>
                <a:spcPts val="0"/>
              </a:spcAft>
              <a:buClr>
                <a:schemeClr val="dk1"/>
              </a:buClr>
              <a:buSzPts val="9100"/>
              <a:buChar char="–"/>
              <a:defRPr sz="9100"/>
            </a:lvl4pPr>
            <a:lvl5pPr marL="2286000" lvl="4" indent="-806450" algn="l">
              <a:spcBef>
                <a:spcPts val="1820"/>
              </a:spcBef>
              <a:spcAft>
                <a:spcPts val="0"/>
              </a:spcAft>
              <a:buClr>
                <a:schemeClr val="dk1"/>
              </a:buClr>
              <a:buSzPts val="9100"/>
              <a:buChar char="»"/>
              <a:defRPr sz="9100"/>
            </a:lvl5pPr>
            <a:lvl6pPr marL="2743200" lvl="5" indent="-806450" algn="l">
              <a:spcBef>
                <a:spcPts val="1820"/>
              </a:spcBef>
              <a:spcAft>
                <a:spcPts val="0"/>
              </a:spcAft>
              <a:buClr>
                <a:schemeClr val="dk1"/>
              </a:buClr>
              <a:buSzPts val="9100"/>
              <a:buChar char="•"/>
              <a:defRPr sz="9100"/>
            </a:lvl6pPr>
            <a:lvl7pPr marL="3200400" lvl="6" indent="-806450" algn="l">
              <a:spcBef>
                <a:spcPts val="1820"/>
              </a:spcBef>
              <a:spcAft>
                <a:spcPts val="0"/>
              </a:spcAft>
              <a:buClr>
                <a:schemeClr val="dk1"/>
              </a:buClr>
              <a:buSzPts val="9100"/>
              <a:buChar char="•"/>
              <a:defRPr sz="9100"/>
            </a:lvl7pPr>
            <a:lvl8pPr marL="3657600" lvl="7" indent="-806450" algn="l">
              <a:spcBef>
                <a:spcPts val="1820"/>
              </a:spcBef>
              <a:spcAft>
                <a:spcPts val="0"/>
              </a:spcAft>
              <a:buClr>
                <a:schemeClr val="dk1"/>
              </a:buClr>
              <a:buSzPts val="9100"/>
              <a:buChar char="•"/>
              <a:defRPr sz="9100"/>
            </a:lvl8pPr>
            <a:lvl9pPr marL="4114800" lvl="8" indent="-806450" algn="l">
              <a:spcBef>
                <a:spcPts val="1820"/>
              </a:spcBef>
              <a:spcAft>
                <a:spcPts val="0"/>
              </a:spcAft>
              <a:buClr>
                <a:schemeClr val="dk1"/>
              </a:buClr>
              <a:buSzPts val="9100"/>
              <a:buChar char="•"/>
              <a:defRPr sz="9100"/>
            </a:lvl9pPr>
          </a:lstStyle>
          <a:p>
            <a:endParaRPr/>
          </a:p>
        </p:txBody>
      </p:sp>
      <p:sp>
        <p:nvSpPr>
          <p:cNvPr id="41" name="Google Shape;41;p6"/>
          <p:cNvSpPr txBox="1">
            <a:spLocks noGrp="1"/>
          </p:cNvSpPr>
          <p:nvPr>
            <p:ph type="body" idx="2"/>
          </p:nvPr>
        </p:nvSpPr>
        <p:spPr>
          <a:xfrm>
            <a:off x="1513848" y="8956754"/>
            <a:ext cx="9960859" cy="29277881"/>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42" name="Google Shape;42;p6"/>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més títo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840" y="1714072"/>
            <a:ext cx="27249121" cy="7133696"/>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513840" y="9580953"/>
            <a:ext cx="13377511"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3" name="Google Shape;53;p8"/>
          <p:cNvSpPr txBox="1">
            <a:spLocks noGrp="1"/>
          </p:cNvSpPr>
          <p:nvPr>
            <p:ph type="body" idx="2"/>
          </p:nvPr>
        </p:nvSpPr>
        <p:spPr>
          <a:xfrm>
            <a:off x="1513840" y="13573838"/>
            <a:ext cx="13377511"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4" name="Google Shape;54;p8"/>
          <p:cNvSpPr txBox="1">
            <a:spLocks noGrp="1"/>
          </p:cNvSpPr>
          <p:nvPr>
            <p:ph type="body" idx="3"/>
          </p:nvPr>
        </p:nvSpPr>
        <p:spPr>
          <a:xfrm>
            <a:off x="15380202" y="9580953"/>
            <a:ext cx="13382765"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5" name="Google Shape;55;p8"/>
          <p:cNvSpPr txBox="1">
            <a:spLocks noGrp="1"/>
          </p:cNvSpPr>
          <p:nvPr>
            <p:ph type="body" idx="4"/>
          </p:nvPr>
        </p:nvSpPr>
        <p:spPr>
          <a:xfrm>
            <a:off x="15380202" y="13573838"/>
            <a:ext cx="13382765"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6" name="Google Shape;56;p8"/>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ctes"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014603"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2" name="Google Shape;62;p9"/>
          <p:cNvSpPr txBox="1">
            <a:spLocks noGrp="1"/>
          </p:cNvSpPr>
          <p:nvPr>
            <p:ph type="body" idx="2"/>
          </p:nvPr>
        </p:nvSpPr>
        <p:spPr>
          <a:xfrm>
            <a:off x="50377238"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3" name="Google Shape;63;p9"/>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çalera de la secció"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659" y="27504363"/>
            <a:ext cx="25735279" cy="8500988"/>
          </a:xfrm>
          <a:prstGeom prst="rect">
            <a:avLst/>
          </a:prstGeom>
          <a:noFill/>
          <a:ln>
            <a:noFill/>
          </a:ln>
        </p:spPr>
        <p:txBody>
          <a:bodyPr spcFirstLastPara="1" wrap="square" lIns="417300" tIns="208650" rIns="417300" bIns="208650" anchor="t" anchorCtr="0"/>
          <a:lstStyle>
            <a:lvl1pPr lvl="0" algn="l">
              <a:spcBef>
                <a:spcPts val="0"/>
              </a:spcBef>
              <a:spcAft>
                <a:spcPts val="0"/>
              </a:spcAft>
              <a:buSzPts val="1400"/>
              <a:buNone/>
              <a:defRPr sz="183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2391659" y="18141403"/>
            <a:ext cx="25735279" cy="9362973"/>
          </a:xfrm>
          <a:prstGeom prst="rect">
            <a:avLst/>
          </a:prstGeom>
          <a:noFill/>
          <a:ln>
            <a:noFill/>
          </a:ln>
        </p:spPr>
        <p:txBody>
          <a:bodyPr spcFirstLastPara="1" wrap="square" lIns="417300" tIns="208650" rIns="417300" bIns="208650" anchor="b" anchorCtr="0"/>
          <a:lstStyle>
            <a:lvl1pPr marL="457200" lvl="0" indent="-228600" algn="l">
              <a:spcBef>
                <a:spcPts val="1820"/>
              </a:spcBef>
              <a:spcAft>
                <a:spcPts val="0"/>
              </a:spcAft>
              <a:buClr>
                <a:srgbClr val="888888"/>
              </a:buClr>
              <a:buSzPts val="9100"/>
              <a:buNone/>
              <a:defRPr sz="9100">
                <a:solidFill>
                  <a:srgbClr val="888888"/>
                </a:solidFill>
              </a:defRPr>
            </a:lvl1pPr>
            <a:lvl2pPr marL="914400" lvl="1" indent="-228600" algn="l">
              <a:spcBef>
                <a:spcPts val="1640"/>
              </a:spcBef>
              <a:spcAft>
                <a:spcPts val="0"/>
              </a:spcAft>
              <a:buClr>
                <a:srgbClr val="888888"/>
              </a:buClr>
              <a:buSzPts val="8200"/>
              <a:buNone/>
              <a:defRPr sz="8200">
                <a:solidFill>
                  <a:srgbClr val="888888"/>
                </a:solidFill>
              </a:defRPr>
            </a:lvl2pPr>
            <a:lvl3pPr marL="1371600" lvl="2" indent="-228600" algn="l">
              <a:spcBef>
                <a:spcPts val="1460"/>
              </a:spcBef>
              <a:spcAft>
                <a:spcPts val="0"/>
              </a:spcAft>
              <a:buClr>
                <a:srgbClr val="888888"/>
              </a:buClr>
              <a:buSzPts val="7300"/>
              <a:buNone/>
              <a:defRPr sz="7300">
                <a:solidFill>
                  <a:srgbClr val="888888"/>
                </a:solidFill>
              </a:defRPr>
            </a:lvl3pPr>
            <a:lvl4pPr marL="1828800" lvl="3" indent="-228600" algn="l">
              <a:spcBef>
                <a:spcPts val="1280"/>
              </a:spcBef>
              <a:spcAft>
                <a:spcPts val="0"/>
              </a:spcAft>
              <a:buClr>
                <a:srgbClr val="888888"/>
              </a:buClr>
              <a:buSzPts val="6400"/>
              <a:buNone/>
              <a:defRPr sz="6400">
                <a:solidFill>
                  <a:srgbClr val="888888"/>
                </a:solidFill>
              </a:defRPr>
            </a:lvl4pPr>
            <a:lvl5pPr marL="2286000" lvl="4" indent="-228600" algn="l">
              <a:spcBef>
                <a:spcPts val="1280"/>
              </a:spcBef>
              <a:spcAft>
                <a:spcPts val="0"/>
              </a:spcAft>
              <a:buClr>
                <a:srgbClr val="888888"/>
              </a:buClr>
              <a:buSzPts val="6400"/>
              <a:buNone/>
              <a:defRPr sz="6400">
                <a:solidFill>
                  <a:srgbClr val="888888"/>
                </a:solidFill>
              </a:defRPr>
            </a:lvl5pPr>
            <a:lvl6pPr marL="2743200" lvl="5" indent="-228600" algn="l">
              <a:spcBef>
                <a:spcPts val="1280"/>
              </a:spcBef>
              <a:spcAft>
                <a:spcPts val="0"/>
              </a:spcAft>
              <a:buClr>
                <a:srgbClr val="888888"/>
              </a:buClr>
              <a:buSzPts val="6400"/>
              <a:buNone/>
              <a:defRPr sz="6400">
                <a:solidFill>
                  <a:srgbClr val="888888"/>
                </a:solidFill>
              </a:defRPr>
            </a:lvl6pPr>
            <a:lvl7pPr marL="3200400" lvl="6" indent="-228600" algn="l">
              <a:spcBef>
                <a:spcPts val="1280"/>
              </a:spcBef>
              <a:spcAft>
                <a:spcPts val="0"/>
              </a:spcAft>
              <a:buClr>
                <a:srgbClr val="888888"/>
              </a:buClr>
              <a:buSzPts val="6400"/>
              <a:buNone/>
              <a:defRPr sz="6400">
                <a:solidFill>
                  <a:srgbClr val="888888"/>
                </a:solidFill>
              </a:defRPr>
            </a:lvl7pPr>
            <a:lvl8pPr marL="3657600" lvl="7" indent="-228600" algn="l">
              <a:spcBef>
                <a:spcPts val="1280"/>
              </a:spcBef>
              <a:spcAft>
                <a:spcPts val="0"/>
              </a:spcAft>
              <a:buClr>
                <a:srgbClr val="888888"/>
              </a:buClr>
              <a:buSzPts val="6400"/>
              <a:buNone/>
              <a:defRPr sz="6400">
                <a:solidFill>
                  <a:srgbClr val="888888"/>
                </a:solidFill>
              </a:defRPr>
            </a:lvl8pPr>
            <a:lvl9pPr marL="4114800" lvl="8" indent="-228600" algn="l">
              <a:spcBef>
                <a:spcPts val="1280"/>
              </a:spcBef>
              <a:spcAft>
                <a:spcPts val="0"/>
              </a:spcAft>
              <a:buClr>
                <a:srgbClr val="888888"/>
              </a:buClr>
              <a:buSzPts val="6400"/>
              <a:buNone/>
              <a:defRPr sz="6400">
                <a:solidFill>
                  <a:srgbClr val="888888"/>
                </a:solidFill>
              </a:defRPr>
            </a:lvl9pPr>
          </a:lstStyle>
          <a:p>
            <a:endParaRPr/>
          </a:p>
        </p:txBody>
      </p:sp>
      <p:sp>
        <p:nvSpPr>
          <p:cNvPr id="69" name="Google Shape;69;p10"/>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ol i objectes"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marR="0" lvl="0"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marR="0" lvl="0" indent="-1155700" algn="l" rtl="0">
              <a:spcBef>
                <a:spcPts val="2920"/>
              </a:spcBef>
              <a:spcAft>
                <a:spcPts val="0"/>
              </a:spcAft>
              <a:buClr>
                <a:schemeClr val="dk1"/>
              </a:buClr>
              <a:buSzPts val="14600"/>
              <a:buFont typeface="Arial"/>
              <a:buChar char="•"/>
              <a:defRPr sz="14600" b="0" i="0" u="none" strike="noStrike" cap="none">
                <a:solidFill>
                  <a:schemeClr val="dk1"/>
                </a:solidFill>
                <a:latin typeface="Calibri"/>
                <a:ea typeface="Calibri"/>
                <a:cs typeface="Calibri"/>
                <a:sym typeface="Calibri"/>
              </a:defRPr>
            </a:lvl1pPr>
            <a:lvl2pPr marL="914400" marR="0" lvl="1"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2pPr>
            <a:lvl3pPr marL="1371600" marR="0" lvl="2"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3pPr>
            <a:lvl4pPr marL="1828800" marR="0" lvl="3"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4pPr>
            <a:lvl5pPr marL="2286000" marR="0" lvl="4"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5pPr>
            <a:lvl6pPr marL="2743200" marR="0" lvl="5"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6pPr>
            <a:lvl7pPr marL="3200400" marR="0" lvl="6"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7pPr>
            <a:lvl8pPr marL="3657600" marR="0" lvl="7"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8pPr>
            <a:lvl9pPr marL="4114800" marR="0" lvl="8"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915987" y="720158"/>
            <a:ext cx="28806776" cy="40816476"/>
            <a:chOff x="0" y="-5876481"/>
            <a:chExt cx="2147483646" cy="2147483647"/>
          </a:xfrm>
        </p:grpSpPr>
        <p:grpSp>
          <p:nvGrpSpPr>
            <p:cNvPr id="89" name="Google Shape;89;p13"/>
            <p:cNvGrpSpPr/>
            <p:nvPr/>
          </p:nvGrpSpPr>
          <p:grpSpPr>
            <a:xfrm>
              <a:off x="0" y="2102676335"/>
              <a:ext cx="2146300200" cy="44807311"/>
              <a:chOff x="0" y="0"/>
              <a:chExt cx="2147483647" cy="2147483647"/>
            </a:xfrm>
          </p:grpSpPr>
          <p:sp>
            <p:nvSpPr>
              <p:cNvPr id="90" name="Google Shape;90;p13"/>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p:cNvGrpSpPr/>
            <p:nvPr/>
          </p:nvGrpSpPr>
          <p:grpSpPr>
            <a:xfrm>
              <a:off x="741311483" y="-5876481"/>
              <a:ext cx="1406172163" cy="256429976"/>
              <a:chOff x="0" y="-49212835"/>
              <a:chExt cx="2147483647" cy="2147483647"/>
            </a:xfrm>
          </p:grpSpPr>
          <p:sp>
            <p:nvSpPr>
              <p:cNvPr id="93" name="Google Shape;93;p13"/>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p:cNvSpPr txBox="1"/>
              <p:nvPr/>
            </p:nvSpPr>
            <p:spPr>
              <a:xfrm>
                <a:off x="78314999" y="-49212835"/>
                <a:ext cx="1990853535" cy="2147483647"/>
              </a:xfrm>
              <a:prstGeom prst="rect">
                <a:avLst/>
              </a:prstGeom>
              <a:noFill/>
              <a:ln>
                <a:noFill/>
              </a:ln>
            </p:spPr>
            <p:txBody>
              <a:bodyPr spcFirstLastPara="1" wrap="square" lIns="91425" tIns="45700" rIns="91425" bIns="45700" anchor="t" anchorCtr="0">
                <a:noAutofit/>
              </a:bodyPr>
              <a:lstStyle/>
              <a:p>
                <a:pPr marL="284162" marR="0" lvl="0" indent="0" algn="ctr" rtl="0">
                  <a:lnSpc>
                    <a:spcPct val="150000"/>
                  </a:lnSpc>
                  <a:spcBef>
                    <a:spcPts val="0"/>
                  </a:spcBef>
                  <a:spcAft>
                    <a:spcPts val="0"/>
                  </a:spcAft>
                  <a:buClr>
                    <a:srgbClr val="F2F2F2"/>
                  </a:buClr>
                  <a:buSzPts val="6000"/>
                  <a:buFont typeface="Helvetica Neue"/>
                  <a:buNone/>
                </a:pPr>
                <a:r>
                  <a:rPr lang="ca-ES" sz="8000" b="1" dirty="0">
                    <a:solidFill>
                      <a:schemeClr val="bg1"/>
                    </a:solidFill>
                    <a:effectLst/>
                    <a:latin typeface="Arial" panose="020B0604020202020204" pitchFamily="34" charset="0"/>
                    <a:ea typeface="Times New Roman" panose="02020603050405020304" pitchFamily="18" charset="0"/>
                  </a:rPr>
                  <a:t>Superant l’Humà en “</a:t>
                </a:r>
                <a:r>
                  <a:rPr lang="ca-ES" sz="8000" b="1" dirty="0" err="1">
                    <a:solidFill>
                      <a:schemeClr val="bg1"/>
                    </a:solidFill>
                    <a:effectLst/>
                    <a:latin typeface="Arial" panose="020B0604020202020204" pitchFamily="34" charset="0"/>
                    <a:ea typeface="Times New Roman" panose="02020603050405020304" pitchFamily="18" charset="0"/>
                  </a:rPr>
                  <a:t>Flappy</a:t>
                </a:r>
                <a:r>
                  <a:rPr lang="ca-ES" sz="8000" b="1" dirty="0">
                    <a:solidFill>
                      <a:schemeClr val="bg1"/>
                    </a:solidFill>
                    <a:effectLst/>
                    <a:latin typeface="Arial" panose="020B0604020202020204" pitchFamily="34" charset="0"/>
                    <a:ea typeface="Times New Roman" panose="02020603050405020304" pitchFamily="18" charset="0"/>
                  </a:rPr>
                  <a:t> Bird”</a:t>
                </a:r>
                <a:endParaRPr sz="6600" b="1" dirty="0">
                  <a:solidFill>
                    <a:schemeClr val="bg1"/>
                  </a:solidFill>
                </a:endParaRPr>
              </a:p>
              <a:p>
                <a:pPr marL="284162" marR="0" lvl="0" indent="0" algn="ctr" rtl="0">
                  <a:lnSpc>
                    <a:spcPct val="150000"/>
                  </a:lnSpc>
                  <a:spcBef>
                    <a:spcPts val="0"/>
                  </a:spcBef>
                  <a:spcAft>
                    <a:spcPts val="0"/>
                  </a:spcAft>
                  <a:buClr>
                    <a:srgbClr val="F2F2F2"/>
                  </a:buClr>
                  <a:buSzPts val="4600"/>
                  <a:buFont typeface="Helvetica Neue"/>
                  <a:buNone/>
                </a:pPr>
                <a:r>
                  <a:rPr lang="ca-ES" sz="4000" b="1" dirty="0">
                    <a:solidFill>
                      <a:schemeClr val="bg1"/>
                    </a:solidFill>
                    <a:effectLst/>
                    <a:latin typeface="Arial" panose="020B0604020202020204" pitchFamily="34" charset="0"/>
                    <a:ea typeface="Aptos" panose="020B0004020202020204" pitchFamily="34" charset="0"/>
                  </a:rPr>
                  <a:t>Un Estudi sobre l’Aprenentatge Automàtic</a:t>
                </a:r>
                <a:endParaRPr sz="4400" b="1" i="0" u="none" dirty="0">
                  <a:solidFill>
                    <a:schemeClr val="bg1"/>
                  </a:solidFill>
                  <a:latin typeface="Helvetica Neue"/>
                  <a:ea typeface="Helvetica Neue"/>
                  <a:cs typeface="Helvetica Neue"/>
                  <a:sym typeface="Helvetica Neue"/>
                </a:endParaRPr>
              </a:p>
              <a:p>
                <a:pPr marL="284162" marR="0" lvl="0" indent="0" algn="ctr" rtl="0">
                  <a:lnSpc>
                    <a:spcPct val="150000"/>
                  </a:lnSpc>
                  <a:spcBef>
                    <a:spcPts val="0"/>
                  </a:spcBef>
                  <a:spcAft>
                    <a:spcPts val="0"/>
                  </a:spcAft>
                  <a:buClr>
                    <a:srgbClr val="F2F2F2"/>
                  </a:buClr>
                  <a:buSzPts val="3400"/>
                  <a:buFont typeface="Helvetica Neue"/>
                  <a:buNone/>
                </a:pPr>
                <a:r>
                  <a:rPr lang="ca-ES" sz="3400" dirty="0">
                    <a:solidFill>
                      <a:srgbClr val="F2F2F2"/>
                    </a:solidFill>
                    <a:latin typeface="Helvetica Neue"/>
                    <a:sym typeface="Helvetica Neue"/>
                  </a:rPr>
                  <a:t>Marc </a:t>
                </a:r>
                <a:r>
                  <a:rPr lang="ca-ES" sz="3400" dirty="0" err="1">
                    <a:solidFill>
                      <a:srgbClr val="F2F2F2"/>
                    </a:solidFill>
                    <a:latin typeface="Helvetica Neue"/>
                    <a:sym typeface="Helvetica Neue"/>
                  </a:rPr>
                  <a:t>Perez</a:t>
                </a:r>
                <a:r>
                  <a:rPr lang="ca-ES" sz="3400" dirty="0">
                    <a:solidFill>
                      <a:srgbClr val="F2F2F2"/>
                    </a:solidFill>
                    <a:latin typeface="Helvetica Neue"/>
                    <a:sym typeface="Helvetica Neue"/>
                  </a:rPr>
                  <a:t>, Teo </a:t>
                </a:r>
                <a:r>
                  <a:rPr lang="ca-ES" sz="3400" dirty="0" err="1">
                    <a:solidFill>
                      <a:srgbClr val="F2F2F2"/>
                    </a:solidFill>
                    <a:latin typeface="Helvetica Neue"/>
                    <a:sym typeface="Helvetica Neue"/>
                  </a:rPr>
                  <a:t>Clerici</a:t>
                </a:r>
                <a:r>
                  <a:rPr lang="ca-ES" sz="3400" dirty="0">
                    <a:solidFill>
                      <a:srgbClr val="F2F2F2"/>
                    </a:solidFill>
                    <a:latin typeface="Helvetica Neue"/>
                    <a:sym typeface="Helvetica Neue"/>
                  </a:rPr>
                  <a:t> i Jan Ferrer</a:t>
                </a:r>
                <a:endParaRPr lang="ca-ES" dirty="0"/>
              </a:p>
              <a:p>
                <a:pPr marL="284162" marR="0" lvl="0" indent="0" algn="ctr" rtl="0">
                  <a:lnSpc>
                    <a:spcPct val="150000"/>
                  </a:lnSpc>
                  <a:spcBef>
                    <a:spcPts val="0"/>
                  </a:spcBef>
                  <a:spcAft>
                    <a:spcPts val="0"/>
                  </a:spcAft>
                  <a:buClr>
                    <a:srgbClr val="F2F2F2"/>
                  </a:buClr>
                  <a:buSzPts val="3400"/>
                  <a:buFont typeface="Helvetica Neue"/>
                  <a:buNone/>
                </a:pPr>
                <a:r>
                  <a:rPr lang="es-ES" sz="3400" b="1" i="0" u="none" dirty="0" err="1">
                    <a:solidFill>
                      <a:srgbClr val="F2F2F2"/>
                    </a:solidFill>
                    <a:latin typeface="Helvetica Neue"/>
                    <a:ea typeface="Helvetica Neue"/>
                    <a:cs typeface="Helvetica Neue"/>
                    <a:sym typeface="Helvetica Neue"/>
                  </a:rPr>
                  <a:t>Nom</a:t>
                </a:r>
                <a:r>
                  <a:rPr lang="es-ES" sz="3400" b="1" i="0" u="none" dirty="0">
                    <a:solidFill>
                      <a:srgbClr val="F2F2F2"/>
                    </a:solidFill>
                    <a:latin typeface="Helvetica Neue"/>
                    <a:ea typeface="Helvetica Neue"/>
                    <a:cs typeface="Helvetica Neue"/>
                    <a:sym typeface="Helvetica Neue"/>
                  </a:rPr>
                  <a:t> i </a:t>
                </a:r>
                <a:r>
                  <a:rPr lang="es-ES" sz="3400" b="1" i="0" u="none" dirty="0" err="1">
                    <a:solidFill>
                      <a:srgbClr val="F2F2F2"/>
                    </a:solidFill>
                    <a:latin typeface="Helvetica Neue"/>
                    <a:ea typeface="Helvetica Neue"/>
                    <a:cs typeface="Helvetica Neue"/>
                    <a:sym typeface="Helvetica Neue"/>
                  </a:rPr>
                  <a:t>població</a:t>
                </a:r>
                <a:r>
                  <a:rPr lang="es-ES" sz="3400" b="1" i="0" u="none" dirty="0">
                    <a:solidFill>
                      <a:srgbClr val="F2F2F2"/>
                    </a:solidFill>
                    <a:latin typeface="Helvetica Neue"/>
                    <a:ea typeface="Helvetica Neue"/>
                    <a:cs typeface="Helvetica Neue"/>
                    <a:sym typeface="Helvetica Neue"/>
                  </a:rPr>
                  <a:t> del centre</a:t>
                </a:r>
                <a:endParaRPr lang="es-ES" dirty="0"/>
              </a:p>
            </p:txBody>
          </p:sp>
        </p:grpSp>
      </p:grpSp>
      <p:sp>
        <p:nvSpPr>
          <p:cNvPr id="95" name="Google Shape;95;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4" name="Google Shape;104;p13"/>
          <p:cNvSpPr txBox="1"/>
          <p:nvPr/>
        </p:nvSpPr>
        <p:spPr>
          <a:xfrm>
            <a:off x="-20562128" y="6345307"/>
            <a:ext cx="13684250" cy="63404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400"/>
              <a:buFont typeface="Helvetica Neue"/>
              <a:buNone/>
            </a:pPr>
            <a:r>
              <a:rPr lang="en-US" sz="4400" b="1" i="0" u="none" dirty="0" err="1">
                <a:solidFill>
                  <a:schemeClr val="dk1"/>
                </a:solidFill>
                <a:latin typeface="Helvetica Neue"/>
                <a:ea typeface="Helvetica Neue"/>
                <a:cs typeface="Helvetica Neue"/>
                <a:sym typeface="Helvetica Neue"/>
              </a:rPr>
              <a:t>Helvètica</a:t>
            </a:r>
            <a:r>
              <a:rPr lang="en-US" sz="4400" b="1" i="0" u="none" dirty="0">
                <a:solidFill>
                  <a:schemeClr val="dk1"/>
                </a:solidFill>
                <a:latin typeface="Helvetica Neue"/>
                <a:ea typeface="Helvetica Neue"/>
                <a:cs typeface="Helvetica Neue"/>
                <a:sym typeface="Helvetica Neue"/>
              </a:rPr>
              <a:t>- cos de </a:t>
            </a:r>
            <a:r>
              <a:rPr lang="en-US" sz="4400" b="1" i="0" u="none" dirty="0" err="1">
                <a:solidFill>
                  <a:schemeClr val="dk1"/>
                </a:solidFill>
                <a:latin typeface="Helvetica Neue"/>
                <a:ea typeface="Helvetica Neue"/>
                <a:cs typeface="Helvetica Neue"/>
                <a:sym typeface="Helvetica Neue"/>
              </a:rPr>
              <a:t>lletra</a:t>
            </a:r>
            <a:r>
              <a:rPr lang="en-US" sz="44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4400"/>
              <a:buFont typeface="Helvetica Neue"/>
              <a:buNone/>
            </a:pPr>
            <a:endParaRPr sz="44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4400"/>
              <a:buFont typeface="Helvetica Neue"/>
              <a:buNone/>
            </a:pPr>
            <a:r>
              <a:rPr lang="en-US" sz="4400" b="1" i="0" u="none" dirty="0">
                <a:solidFill>
                  <a:schemeClr val="dk1"/>
                </a:solidFill>
                <a:latin typeface="Helvetica Neue"/>
                <a:ea typeface="Helvetica Neue"/>
                <a:cs typeface="Helvetica Neue"/>
                <a:sym typeface="Helvetica Neue"/>
              </a:rPr>
              <a:t>TÍTOL 1 (44)</a:t>
            </a:r>
            <a:endParaRPr dirty="0"/>
          </a:p>
          <a:p>
            <a:pPr marL="0" marR="0" lvl="0" indent="0" algn="ctr" rtl="0">
              <a:lnSpc>
                <a:spcPct val="100000"/>
              </a:lnSpc>
              <a:spcBef>
                <a:spcPts val="0"/>
              </a:spcBef>
              <a:spcAft>
                <a:spcPts val="0"/>
              </a:spcAft>
              <a:buClr>
                <a:schemeClr val="dk1"/>
              </a:buClr>
              <a:buSzPts val="4000"/>
              <a:buFont typeface="Helvetica Neue"/>
              <a:buNone/>
            </a:pPr>
            <a:r>
              <a:rPr lang="en-US" sz="4000" b="1" i="0" u="none" dirty="0">
                <a:solidFill>
                  <a:schemeClr val="dk1"/>
                </a:solidFill>
                <a:latin typeface="Helvetica Neue"/>
                <a:ea typeface="Helvetica Neue"/>
                <a:cs typeface="Helvetica Neue"/>
                <a:sym typeface="Helvetica Neue"/>
              </a:rPr>
              <a:t>TÍTOL 2 (40)</a:t>
            </a:r>
            <a:endParaRPr dirty="0"/>
          </a:p>
          <a:p>
            <a:pPr marL="0" marR="0" lvl="0" indent="0" algn="ctr" rtl="0">
              <a:lnSpc>
                <a:spcPct val="100000"/>
              </a:lnSpc>
              <a:spcBef>
                <a:spcPts val="0"/>
              </a:spcBef>
              <a:spcAft>
                <a:spcPts val="0"/>
              </a:spcAft>
              <a:buClr>
                <a:schemeClr val="dk1"/>
              </a:buClr>
              <a:buSzPts val="4000"/>
              <a:buFont typeface="Helvetica Neue"/>
              <a:buNone/>
            </a:pPr>
            <a:endParaRPr sz="40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400"/>
              <a:buFont typeface="Helvetica Neue"/>
              <a:buNone/>
            </a:pPr>
            <a:r>
              <a:rPr lang="en-US" sz="3400" b="1" i="0" u="none" dirty="0">
                <a:solidFill>
                  <a:schemeClr val="dk1"/>
                </a:solidFill>
                <a:latin typeface="Helvetica Neue"/>
                <a:ea typeface="Helvetica Neue"/>
                <a:cs typeface="Helvetica Neue"/>
                <a:sym typeface="Helvetica Neue"/>
              </a:rPr>
              <a:t>Text 1 (34)</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a:solidFill>
                  <a:schemeClr val="dk1"/>
                </a:solidFill>
                <a:latin typeface="Helvetica Neue"/>
                <a:ea typeface="Helvetica Neue"/>
                <a:cs typeface="Helvetica Neue"/>
                <a:sym typeface="Helvetica Neue"/>
              </a:rPr>
              <a:t>Text 2 (32)</a:t>
            </a:r>
            <a:endParaRPr dirty="0"/>
          </a:p>
          <a:p>
            <a:pPr marL="0" marR="0" lvl="0" indent="0" algn="ctr" rtl="0">
              <a:lnSpc>
                <a:spcPct val="100000"/>
              </a:lnSpc>
              <a:spcBef>
                <a:spcPts val="0"/>
              </a:spcBef>
              <a:spcAft>
                <a:spcPts val="0"/>
              </a:spcAft>
              <a:buClr>
                <a:schemeClr val="dk1"/>
              </a:buClr>
              <a:buSzPts val="3200"/>
              <a:buFont typeface="Helvetica Neue"/>
              <a:buNone/>
            </a:pPr>
            <a:endParaRPr sz="32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quadres</a:t>
            </a:r>
            <a:r>
              <a:rPr lang="en-US" sz="3200" b="1" i="0" u="none" dirty="0">
                <a:solidFill>
                  <a:schemeClr val="dk1"/>
                </a:solidFill>
                <a:latin typeface="Helvetica Neue"/>
                <a:ea typeface="Helvetica Neue"/>
                <a:cs typeface="Helvetica Neue"/>
                <a:sym typeface="Helvetica Neue"/>
              </a:rPr>
              <a:t> I el format </a:t>
            </a:r>
            <a:r>
              <a:rPr lang="en-US" sz="3200" b="1" i="0" u="none" dirty="0" err="1">
                <a:solidFill>
                  <a:schemeClr val="dk1"/>
                </a:solidFill>
                <a:latin typeface="Helvetica Neue"/>
                <a:ea typeface="Helvetica Neue"/>
                <a:cs typeface="Helvetica Neue"/>
                <a:sym typeface="Helvetica Neue"/>
              </a:rPr>
              <a:t>mostrats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són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només</a:t>
            </a:r>
            <a:r>
              <a:rPr lang="en-US" sz="3200" b="1" i="0" u="none" dirty="0">
                <a:solidFill>
                  <a:schemeClr val="dk1"/>
                </a:solidFill>
                <a:latin typeface="Helvetica Neue"/>
                <a:ea typeface="Helvetica Neue"/>
                <a:cs typeface="Helvetica Neue"/>
                <a:sym typeface="Helvetica Neue"/>
              </a:rPr>
              <a:t> un </a:t>
            </a:r>
            <a:r>
              <a:rPr lang="en-US" sz="3200" b="1" i="0" u="none" dirty="0" err="1">
                <a:solidFill>
                  <a:schemeClr val="dk1"/>
                </a:solidFill>
                <a:latin typeface="Helvetica Neue"/>
                <a:ea typeface="Helvetica Neue"/>
                <a:cs typeface="Helvetica Neue"/>
                <a:sym typeface="Helvetica Neue"/>
              </a:rPr>
              <a:t>exemple</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orientatiu</a:t>
            </a:r>
            <a:r>
              <a:rPr lang="en-US" sz="32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Elimineu</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aquest</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a:t>
            </a:r>
            <a:r>
              <a:rPr lang="en-US" sz="3200" b="1" i="0" u="none" dirty="0">
                <a:solidFill>
                  <a:schemeClr val="dk1"/>
                </a:solidFill>
                <a:latin typeface="Helvetica Neue"/>
                <a:ea typeface="Helvetica Neue"/>
                <a:cs typeface="Helvetica Neue"/>
                <a:sym typeface="Helvetica Neue"/>
              </a:rPr>
              <a:t> de text </a:t>
            </a:r>
            <a:r>
              <a:rPr lang="en-US" sz="3200" b="1" i="0" u="none" dirty="0" err="1">
                <a:solidFill>
                  <a:schemeClr val="dk1"/>
                </a:solidFill>
                <a:latin typeface="Helvetica Neue"/>
                <a:ea typeface="Helvetica Neue"/>
                <a:cs typeface="Helvetica Neue"/>
                <a:sym typeface="Helvetica Neue"/>
              </a:rPr>
              <a:t>i</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de </a:t>
            </a:r>
            <a:r>
              <a:rPr lang="en-US" sz="3200" b="1" i="0" u="none" dirty="0" err="1">
                <a:solidFill>
                  <a:schemeClr val="dk1"/>
                </a:solidFill>
                <a:latin typeface="Helvetica Neue"/>
                <a:ea typeface="Helvetica Neue"/>
                <a:cs typeface="Helvetica Neue"/>
                <a:sym typeface="Helvetica Neue"/>
              </a:rPr>
              <a:t>contorn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gris</a:t>
            </a:r>
            <a:r>
              <a:rPr lang="en-US" sz="3200" b="1" i="0" u="none" dirty="0">
                <a:solidFill>
                  <a:schemeClr val="dk1"/>
                </a:solidFill>
                <a:latin typeface="Helvetica Neue"/>
                <a:ea typeface="Helvetica Neue"/>
                <a:cs typeface="Helvetica Neue"/>
                <a:sym typeface="Helvetica Neue"/>
              </a:rPr>
              <a:t> per </a:t>
            </a:r>
            <a:r>
              <a:rPr lang="en-US" sz="3200" b="1" i="0" u="none" dirty="0" err="1">
                <a:solidFill>
                  <a:schemeClr val="dk1"/>
                </a:solidFill>
                <a:latin typeface="Helvetica Neue"/>
                <a:ea typeface="Helvetica Neue"/>
                <a:cs typeface="Helvetica Neue"/>
                <a:sym typeface="Helvetica Neue"/>
              </a:rPr>
              <a:t>començar</a:t>
            </a:r>
            <a:r>
              <a:rPr lang="en-US" sz="3200" b="1" i="0" u="none" dirty="0">
                <a:solidFill>
                  <a:schemeClr val="dk1"/>
                </a:solidFill>
                <a:latin typeface="Helvetica Neue"/>
                <a:ea typeface="Helvetica Neue"/>
                <a:cs typeface="Helvetica Neue"/>
                <a:sym typeface="Helvetica Neue"/>
              </a:rPr>
              <a:t> a </a:t>
            </a:r>
            <a:r>
              <a:rPr lang="en-US" sz="3200" b="1" i="0" u="none" dirty="0" err="1">
                <a:solidFill>
                  <a:schemeClr val="dk1"/>
                </a:solidFill>
                <a:latin typeface="Helvetica Neue"/>
                <a:ea typeface="Helvetica Neue"/>
                <a:cs typeface="Helvetica Neue"/>
                <a:sym typeface="Helvetica Neue"/>
              </a:rPr>
              <a:t>omplir</a:t>
            </a:r>
            <a:r>
              <a:rPr lang="en-US" sz="3200" b="1" i="0" u="none" dirty="0">
                <a:solidFill>
                  <a:schemeClr val="dk1"/>
                </a:solidFill>
                <a:latin typeface="Helvetica Neue"/>
                <a:ea typeface="Helvetica Neue"/>
                <a:cs typeface="Helvetica Neue"/>
                <a:sym typeface="Helvetica Neue"/>
              </a:rPr>
              <a:t> el </a:t>
            </a:r>
            <a:r>
              <a:rPr lang="en-US" sz="3200" b="1" i="0" u="none" dirty="0" err="1">
                <a:solidFill>
                  <a:schemeClr val="dk1"/>
                </a:solidFill>
                <a:latin typeface="Helvetica Neue"/>
                <a:ea typeface="Helvetica Neue"/>
                <a:cs typeface="Helvetica Neue"/>
                <a:sym typeface="Helvetica Neue"/>
              </a:rPr>
              <a:t>pòster</a:t>
            </a:r>
            <a:r>
              <a:rPr lang="en-US" sz="3200" b="1" i="0" u="none" dirty="0">
                <a:solidFill>
                  <a:schemeClr val="dk1"/>
                </a:solidFill>
                <a:latin typeface="Helvetica Neue"/>
                <a:ea typeface="Helvetica Neue"/>
                <a:cs typeface="Helvetica Neue"/>
                <a:sym typeface="Helvetica Neue"/>
              </a:rPr>
              <a:t>.</a:t>
            </a:r>
            <a:endParaRPr dirty="0"/>
          </a:p>
        </p:txBody>
      </p:sp>
      <p:sp>
        <p:nvSpPr>
          <p:cNvPr id="105" name="Google Shape;105;p13"/>
          <p:cNvSpPr txBox="1"/>
          <p:nvPr/>
        </p:nvSpPr>
        <p:spPr>
          <a:xfrm>
            <a:off x="15282516" y="5925145"/>
            <a:ext cx="14181137" cy="8864281"/>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4000"/>
            </a:pPr>
            <a:r>
              <a:rPr lang="ca-ES" sz="4000" dirty="0">
                <a:solidFill>
                  <a:schemeClr val="dk1"/>
                </a:solidFill>
                <a:latin typeface="Helvetica Neue"/>
              </a:rPr>
              <a:t>ABSTRACT(canviar)</a:t>
            </a:r>
            <a:endParaRPr lang="es-ES" sz="4000" dirty="0">
              <a:solidFill>
                <a:schemeClr val="dk1"/>
              </a:solidFill>
              <a:latin typeface="Helvetica Neue"/>
            </a:endParaRPr>
          </a:p>
          <a:p>
            <a:pPr algn="just">
              <a:buClr>
                <a:schemeClr val="dk1"/>
              </a:buClr>
              <a:buSzPts val="4000"/>
            </a:pPr>
            <a:r>
              <a:rPr lang="ca-ES" sz="3200" dirty="0">
                <a:solidFill>
                  <a:schemeClr val="dk1"/>
                </a:solidFill>
                <a:latin typeface="Helvetica Neue"/>
              </a:rPr>
              <a:t>En aquest treball explorem les possibilitats de la Intel·ligència Artificial (IA) per a jugar al joc “</a:t>
            </a:r>
            <a:r>
              <a:rPr lang="ca-ES" sz="3200" dirty="0" err="1">
                <a:solidFill>
                  <a:schemeClr val="dk1"/>
                </a:solidFill>
                <a:latin typeface="Helvetica Neue"/>
              </a:rPr>
              <a:t>Flappy</a:t>
            </a:r>
            <a:r>
              <a:rPr lang="ca-ES" sz="3200" dirty="0">
                <a:solidFill>
                  <a:schemeClr val="dk1"/>
                </a:solidFill>
                <a:latin typeface="Helvetica Neue"/>
              </a:rPr>
              <a:t> Bird” utilitzant algoritmes avançats d'aprenentatge adaptatiu. L'ús combinat de mutacions i altres factors permet l'obtenció d'un model neuronal més eficient i capaç de realitzar càlculs ràpids.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a:t>
            </a:r>
            <a:r>
              <a:rPr lang="ca-ES" sz="3200" b="1" dirty="0">
                <a:solidFill>
                  <a:schemeClr val="dk1"/>
                </a:solidFill>
                <a:latin typeface="Helvetica Neue"/>
              </a:rPr>
              <a:t>.</a:t>
            </a:r>
          </a:p>
          <a:p>
            <a:pPr>
              <a:buClr>
                <a:schemeClr val="dk1"/>
              </a:buClr>
              <a:buSzPts val="4000"/>
            </a:pPr>
            <a:r>
              <a:rPr lang="ca-ES" sz="4000" dirty="0">
                <a:solidFill>
                  <a:schemeClr val="dk1"/>
                </a:solidFill>
                <a:latin typeface="Helvetica Neue"/>
              </a:rPr>
              <a:t>Introducció </a:t>
            </a:r>
          </a:p>
          <a:p>
            <a:pPr algn="just">
              <a:buClr>
                <a:schemeClr val="dk1"/>
              </a:buClr>
              <a:buSzPts val="4000"/>
            </a:pPr>
            <a:r>
              <a:rPr lang="ca-ES" sz="3200" dirty="0">
                <a:solidFill>
                  <a:schemeClr val="dk1"/>
                </a:solidFill>
                <a:latin typeface="Helvetica Neue"/>
              </a:rPr>
              <a:t>En aquest treball es desenvolupa una IA específica, APFLY-IA, integrada en un laboratori digital creat amb </a:t>
            </a:r>
            <a:r>
              <a:rPr lang="ca-ES" sz="3200" dirty="0" err="1">
                <a:solidFill>
                  <a:schemeClr val="dk1"/>
                </a:solidFill>
                <a:latin typeface="Helvetica Neue"/>
              </a:rPr>
              <a:t>Godot</a:t>
            </a:r>
            <a:r>
              <a:rPr lang="ca-ES" sz="3200" dirty="0">
                <a:solidFill>
                  <a:schemeClr val="dk1"/>
                </a:solidFill>
                <a:latin typeface="Helvetica Neue"/>
              </a:rPr>
              <a:t> </a:t>
            </a:r>
            <a:r>
              <a:rPr lang="ca-ES" sz="3200" dirty="0" err="1">
                <a:solidFill>
                  <a:schemeClr val="dk1"/>
                </a:solidFill>
                <a:latin typeface="Helvetica Neue"/>
              </a:rPr>
              <a:t>Engine</a:t>
            </a:r>
            <a:r>
              <a:rPr lang="ca-ES" sz="3200" dirty="0">
                <a:solidFill>
                  <a:schemeClr val="dk1"/>
                </a:solidFill>
                <a:latin typeface="Helvetica Neue"/>
              </a:rPr>
              <a:t>, amb un sistema de telemetria per recopilar dades de com aquesta aprèn per analitzar-les i optimitzar el funcionament de la IA</a:t>
            </a:r>
            <a:endParaRPr lang="es-ES" sz="3200" dirty="0">
              <a:solidFill>
                <a:schemeClr val="dk1"/>
              </a:solidFill>
              <a:latin typeface="Helvetica Neue"/>
            </a:endParaRPr>
          </a:p>
          <a:p>
            <a:pPr algn="just">
              <a:buClr>
                <a:schemeClr val="dk1"/>
              </a:buClr>
              <a:buSzPts val="4000"/>
            </a:pPr>
            <a:endParaRPr lang="ca-ES" sz="3200" dirty="0">
              <a:solidFill>
                <a:schemeClr val="dk1"/>
              </a:solidFill>
              <a:latin typeface="Helvetica Neue"/>
            </a:endParaRPr>
          </a:p>
          <a:p>
            <a:pPr marL="0" marR="0" lvl="0" indent="0" algn="l" rtl="0">
              <a:lnSpc>
                <a:spcPct val="100000"/>
              </a:lnSpc>
              <a:spcBef>
                <a:spcPts val="0"/>
              </a:spcBef>
              <a:spcAft>
                <a:spcPts val="0"/>
              </a:spcAft>
              <a:buNone/>
            </a:pPr>
            <a:endParaRPr sz="3200" b="0" i="0" u="none" dirty="0">
              <a:solidFill>
                <a:schemeClr val="dk1"/>
              </a:solidFill>
              <a:latin typeface="Helvetica Neue"/>
              <a:ea typeface="Helvetica Neue"/>
              <a:cs typeface="Helvetica Neue"/>
              <a:sym typeface="Helvetica Neue"/>
            </a:endParaRPr>
          </a:p>
        </p:txBody>
      </p:sp>
      <p:sp>
        <p:nvSpPr>
          <p:cNvPr id="106" name="Google Shape;106;p13"/>
          <p:cNvSpPr txBox="1"/>
          <p:nvPr/>
        </p:nvSpPr>
        <p:spPr>
          <a:xfrm>
            <a:off x="842270" y="5557837"/>
            <a:ext cx="14181137" cy="105489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buClr>
                <a:schemeClr val="dk1"/>
              </a:buClr>
              <a:buSzPts val="4000"/>
            </a:pPr>
            <a:endParaRPr lang="ca-ES" sz="3200" b="1" dirty="0">
              <a:solidFill>
                <a:schemeClr val="dk1"/>
              </a:solidFill>
              <a:latin typeface="Helvetica Neue"/>
            </a:endParaRPr>
          </a:p>
          <a:p>
            <a:pPr algn="just">
              <a:buClr>
                <a:schemeClr val="dk1"/>
              </a:buClr>
              <a:buSzPts val="4000"/>
            </a:pPr>
            <a:endParaRPr lang="ca-ES" sz="3200" b="1" dirty="0">
              <a:solidFill>
                <a:schemeClr val="dk1"/>
              </a:solidFill>
              <a:latin typeface="Helvetica Neue"/>
            </a:endParaRPr>
          </a:p>
          <a:p>
            <a:pPr algn="just">
              <a:buClr>
                <a:schemeClr val="dk1"/>
              </a:buClr>
              <a:buSzPts val="4000"/>
            </a:pPr>
            <a:endParaRPr lang="ca-ES" sz="3200" b="1" dirty="0">
              <a:solidFill>
                <a:schemeClr val="dk1"/>
              </a:solidFill>
              <a:latin typeface="Helvetica Neue"/>
            </a:endParaRPr>
          </a:p>
        </p:txBody>
      </p:sp>
      <p:sp>
        <p:nvSpPr>
          <p:cNvPr id="107" name="Google Shape;107;p13"/>
          <p:cNvSpPr txBox="1"/>
          <p:nvPr/>
        </p:nvSpPr>
        <p:spPr>
          <a:xfrm>
            <a:off x="15247241" y="15003115"/>
            <a:ext cx="14181137" cy="2885600"/>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8" name="Google Shape;108;p13"/>
          <p:cNvSpPr txBox="1"/>
          <p:nvPr/>
        </p:nvSpPr>
        <p:spPr>
          <a:xfrm>
            <a:off x="682625" y="16563975"/>
            <a:ext cx="28830588" cy="10547350"/>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9" name="Google Shape;109;p13"/>
          <p:cNvSpPr txBox="1"/>
          <p:nvPr/>
        </p:nvSpPr>
        <p:spPr>
          <a:xfrm>
            <a:off x="677862" y="37931725"/>
            <a:ext cx="28830588" cy="2386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r>
              <a:rPr lang="ca-ES" sz="3200" dirty="0">
                <a:solidFill>
                  <a:schemeClr val="dk1"/>
                </a:solidFill>
                <a:latin typeface="Helvetica Neue"/>
              </a:rPr>
              <a:t>Mirant cap al futur, la recerca realitzada en aquest treball obre la porta a noves línies d'investigació que podrien ampliar aspectes en que no s’ha pogut aprofundir o donar-los suficient rellevància, i oferir una continuïtat i ampliació a la recerca fins ara feta. Aspectes com augmentar la complexitat de la IA per resoldre problemes complexos, millorar la recollida de dades i la adaptació en forma de mòdul de la IA per poder-la exportar a qualsevol joc serien objectius que plantejarien una continuació de la recerca mes extensa.</a:t>
            </a:r>
            <a:endParaRPr lang="es-ES" sz="3200" dirty="0">
              <a:solidFill>
                <a:schemeClr val="dk1"/>
              </a:solidFill>
              <a:latin typeface="Helvetica Neue"/>
            </a:endParaRPr>
          </a:p>
          <a:p>
            <a:pPr marL="0" marR="0" lvl="0" indent="0" algn="l" rtl="0">
              <a:lnSpc>
                <a:spcPct val="100000"/>
              </a:lnSpc>
              <a:spcBef>
                <a:spcPts val="0"/>
              </a:spcBef>
              <a:spcAft>
                <a:spcPts val="0"/>
              </a:spcAft>
              <a:buNone/>
            </a:pPr>
            <a:r>
              <a:rPr lang="ca-ES" sz="3200" dirty="0">
                <a:solidFill>
                  <a:schemeClr val="dk1"/>
                </a:solidFill>
                <a:latin typeface="Helvetica Neue"/>
                <a:sym typeface="Helvetica Neue"/>
              </a:rPr>
              <a:t>i</a:t>
            </a:r>
            <a:endParaRPr sz="3200" dirty="0">
              <a:solidFill>
                <a:schemeClr val="dk1"/>
              </a:solidFill>
              <a:latin typeface="Helvetica Neue"/>
              <a:sym typeface="Helvetica Neue"/>
            </a:endParaRPr>
          </a:p>
        </p:txBody>
      </p:sp>
      <p:sp>
        <p:nvSpPr>
          <p:cNvPr id="110" name="Google Shape;110;p13"/>
          <p:cNvSpPr txBox="1"/>
          <p:nvPr/>
        </p:nvSpPr>
        <p:spPr>
          <a:xfrm>
            <a:off x="677862" y="27620913"/>
            <a:ext cx="14204950" cy="98377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11" name="Google Shape;111;p13"/>
          <p:cNvSpPr txBox="1"/>
          <p:nvPr/>
        </p:nvSpPr>
        <p:spPr>
          <a:xfrm>
            <a:off x="15365413" y="27620913"/>
            <a:ext cx="14147800" cy="9832975"/>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lnSpc>
                <a:spcPct val="115000"/>
              </a:lnSpc>
              <a:spcAft>
                <a:spcPts val="800"/>
              </a:spcAft>
            </a:pPr>
            <a:r>
              <a:rPr lang="ca-ES" sz="3200" dirty="0">
                <a:solidFill>
                  <a:schemeClr val="dk1"/>
                </a:solidFill>
                <a:latin typeface="Helvetica Neue"/>
              </a:rPr>
              <a:t>Les diferents combinacions d’inputs, mutacions i poblacions generen diferents comportaments en l’evolució i l’aprenentatge de la xarxa neuronal. A partir de l’estudi realitzat, a continuació s’explica breument com es comporta la xarxa neuronal depenent de la variació dels paràmetres introduïts.</a:t>
            </a:r>
            <a:endParaRPr lang="es-ES" sz="3200" dirty="0">
              <a:solidFill>
                <a:schemeClr val="dk1"/>
              </a:solidFill>
              <a:latin typeface="Helvetica Neue"/>
            </a:endParaRPr>
          </a:p>
          <a:p>
            <a:pPr algn="just">
              <a:lnSpc>
                <a:spcPct val="115000"/>
              </a:lnSpc>
              <a:spcAft>
                <a:spcPts val="800"/>
              </a:spcAft>
            </a:pPr>
            <a:r>
              <a:rPr lang="ca-ES" sz="3200" dirty="0">
                <a:solidFill>
                  <a:schemeClr val="dk1"/>
                </a:solidFill>
                <a:latin typeface="Helvetica Neue"/>
              </a:rPr>
              <a:t>Quan la xarxa neuronal té inputs limitats, com PYO o PYF, el seu aprenentatge és ineficient per falta d’informació clau. En canvi, si disposa de la relació entre la posició Y de l’ocell i l’obstacle (PYO-PYF combinats), l’aprenentatge millora notablement gràcies a una menor complexitat. Tanmateix, l’excés d’informació, amb inputs addicionals com PXF o VYO, alenteix el procés, ja que la xarxa ha de descartar dades irrellevants. Les mutacions no estructurals (MNE) són generalment les més eficients, mentre que la mida de la població influeix directament en la velocitat d’aprenentatge: com més gran és la població, més ràpid evoluciona.</a:t>
            </a:r>
            <a:endParaRPr lang="es-ES" sz="3200" dirty="0">
              <a:solidFill>
                <a:schemeClr val="dk1"/>
              </a:solidFill>
              <a:latin typeface="Helvetica Neue"/>
            </a:endParaRPr>
          </a:p>
          <a:p>
            <a:pPr marL="0" marR="0" lvl="0" indent="0" algn="l" rtl="0">
              <a:lnSpc>
                <a:spcPct val="100000"/>
              </a:lnSpc>
              <a:spcBef>
                <a:spcPts val="0"/>
              </a:spcBef>
              <a:spcAft>
                <a:spcPts val="0"/>
              </a:spcAft>
              <a:buNone/>
            </a:pPr>
            <a:endParaRPr sz="3200" b="0" i="0" u="none" dirty="0">
              <a:solidFill>
                <a:schemeClr val="dk1"/>
              </a:solidFill>
              <a:latin typeface="Helvetica Neue"/>
              <a:ea typeface="Helvetica Neue"/>
              <a:cs typeface="Helvetica Neue"/>
              <a:sym typeface="Helvetica Neue"/>
            </a:endParaRPr>
          </a:p>
        </p:txBody>
      </p:sp>
      <p:pic>
        <p:nvPicPr>
          <p:cNvPr id="3" name="Imat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C3FE7FA1-0FB4-00CF-9B09-EE10DD5D5A13}"/>
            </a:ext>
          </a:extLst>
        </p:cNvPr>
        <p:cNvGrpSpPr/>
        <p:nvPr/>
      </p:nvGrpSpPr>
      <p:grpSpPr>
        <a:xfrm>
          <a:off x="0" y="0"/>
          <a:ext cx="0" cy="0"/>
          <a:chOff x="0" y="0"/>
          <a:chExt cx="0" cy="0"/>
        </a:xfrm>
      </p:grpSpPr>
      <p:grpSp>
        <p:nvGrpSpPr>
          <p:cNvPr id="88" name="Google Shape;88;p13">
            <a:extLst>
              <a:ext uri="{FF2B5EF4-FFF2-40B4-BE49-F238E27FC236}">
                <a16:creationId xmlns:a16="http://schemas.microsoft.com/office/drawing/2014/main" id="{C62B713B-3B64-73A2-90DB-F8EBABDBF73E}"/>
              </a:ext>
            </a:extLst>
          </p:cNvPr>
          <p:cNvGrpSpPr/>
          <p:nvPr/>
        </p:nvGrpSpPr>
        <p:grpSpPr>
          <a:xfrm>
            <a:off x="915987" y="831850"/>
            <a:ext cx="28806776" cy="40705089"/>
            <a:chOff x="0" y="0"/>
            <a:chExt cx="2147483647" cy="2147483646"/>
          </a:xfrm>
        </p:grpSpPr>
        <p:grpSp>
          <p:nvGrpSpPr>
            <p:cNvPr id="89" name="Google Shape;89;p13">
              <a:extLst>
                <a:ext uri="{FF2B5EF4-FFF2-40B4-BE49-F238E27FC236}">
                  <a16:creationId xmlns:a16="http://schemas.microsoft.com/office/drawing/2014/main" id="{DC066316-FFEC-BD35-37AE-7BB6D60BAF6A}"/>
                </a:ext>
              </a:extLst>
            </p:cNvPr>
            <p:cNvGrpSpPr/>
            <p:nvPr/>
          </p:nvGrpSpPr>
          <p:grpSpPr>
            <a:xfrm>
              <a:off x="0" y="2102676335"/>
              <a:ext cx="2146300200" cy="44807311"/>
              <a:chOff x="0" y="0"/>
              <a:chExt cx="2147483647" cy="2147483647"/>
            </a:xfrm>
          </p:grpSpPr>
          <p:sp>
            <p:nvSpPr>
              <p:cNvPr id="90" name="Google Shape;90;p13">
                <a:extLst>
                  <a:ext uri="{FF2B5EF4-FFF2-40B4-BE49-F238E27FC236}">
                    <a16:creationId xmlns:a16="http://schemas.microsoft.com/office/drawing/2014/main" id="{65020926-0D03-EDAF-576A-859F8FB1BD7F}"/>
                  </a:ext>
                </a:extLst>
              </p:cNvPr>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a:extLst>
                  <a:ext uri="{FF2B5EF4-FFF2-40B4-BE49-F238E27FC236}">
                    <a16:creationId xmlns:a16="http://schemas.microsoft.com/office/drawing/2014/main" id="{A29EFD0C-4BAF-7627-FE1B-CFFC998689D2}"/>
                  </a:ext>
                </a:extLst>
              </p:cNvPr>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a:extLst>
                <a:ext uri="{FF2B5EF4-FFF2-40B4-BE49-F238E27FC236}">
                  <a16:creationId xmlns:a16="http://schemas.microsoft.com/office/drawing/2014/main" id="{C73AC384-E6FB-D3C9-DD2A-6E282C3F1A0B}"/>
                </a:ext>
              </a:extLst>
            </p:cNvPr>
            <p:cNvGrpSpPr/>
            <p:nvPr/>
          </p:nvGrpSpPr>
          <p:grpSpPr>
            <a:xfrm>
              <a:off x="741311483" y="0"/>
              <a:ext cx="1406172163" cy="216331288"/>
              <a:chOff x="0" y="0"/>
              <a:chExt cx="2147483647" cy="2147483647"/>
            </a:xfrm>
          </p:grpSpPr>
          <p:sp>
            <p:nvSpPr>
              <p:cNvPr id="93" name="Google Shape;93;p13">
                <a:extLst>
                  <a:ext uri="{FF2B5EF4-FFF2-40B4-BE49-F238E27FC236}">
                    <a16:creationId xmlns:a16="http://schemas.microsoft.com/office/drawing/2014/main" id="{6D381B56-147D-0B88-8134-2678B0865F2D}"/>
                  </a:ext>
                </a:extLst>
              </p:cNvPr>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a:extLst>
                  <a:ext uri="{FF2B5EF4-FFF2-40B4-BE49-F238E27FC236}">
                    <a16:creationId xmlns:a16="http://schemas.microsoft.com/office/drawing/2014/main" id="{9C9A628D-B146-0DE7-A227-DB5EC6556521}"/>
                  </a:ext>
                </a:extLst>
              </p:cNvPr>
              <p:cNvSpPr txBox="1"/>
              <p:nvPr/>
            </p:nvSpPr>
            <p:spPr>
              <a:xfrm>
                <a:off x="101140370" y="86211424"/>
                <a:ext cx="1990853500" cy="1773378316"/>
              </a:xfrm>
              <a:prstGeom prst="rect">
                <a:avLst/>
              </a:prstGeom>
              <a:noFill/>
              <a:ln>
                <a:noFill/>
              </a:ln>
            </p:spPr>
            <p:txBody>
              <a:bodyPr spcFirstLastPara="1" wrap="square" lIns="91425" tIns="45700" rIns="91425" bIns="45700" anchor="t" anchorCtr="0">
                <a:noAutofit/>
              </a:bodyPr>
              <a:lstStyle/>
              <a:p>
                <a:pPr marL="284162" marR="0" lvl="0" indent="0" algn="ctr" rtl="0">
                  <a:lnSpc>
                    <a:spcPct val="100000"/>
                  </a:lnSpc>
                  <a:spcBef>
                    <a:spcPts val="0"/>
                  </a:spcBef>
                  <a:spcAft>
                    <a:spcPts val="0"/>
                  </a:spcAft>
                  <a:buClr>
                    <a:srgbClr val="F2F2F2"/>
                  </a:buClr>
                  <a:buSzPts val="6000"/>
                  <a:buFont typeface="Helvetica Neue"/>
                  <a:buNone/>
                </a:pPr>
                <a:r>
                  <a:rPr lang="en-US" sz="6000" b="1" i="0" u="none" dirty="0">
                    <a:solidFill>
                      <a:srgbClr val="F2F2F2"/>
                    </a:solidFill>
                    <a:latin typeface="Helvetica Neue"/>
                    <a:ea typeface="Helvetica Neue"/>
                    <a:cs typeface="Helvetica Neue"/>
                    <a:sym typeface="Helvetica Neue"/>
                  </a:rPr>
                  <a:t>[TÍTOL DEL TREBALL]</a:t>
                </a:r>
                <a:endParaRPr dirty="0"/>
              </a:p>
              <a:p>
                <a:pPr marL="284162" marR="0" lvl="0" indent="0" algn="ctr" rtl="0">
                  <a:lnSpc>
                    <a:spcPct val="100000"/>
                  </a:lnSpc>
                  <a:spcBef>
                    <a:spcPts val="0"/>
                  </a:spcBef>
                  <a:spcAft>
                    <a:spcPts val="0"/>
                  </a:spcAft>
                  <a:buClr>
                    <a:srgbClr val="F2F2F2"/>
                  </a:buClr>
                  <a:buSzPts val="4600"/>
                  <a:buFont typeface="Helvetica Neue"/>
                  <a:buNone/>
                </a:pPr>
                <a:r>
                  <a:rPr lang="en-US" sz="4600" b="1" i="0" u="none" dirty="0">
                    <a:solidFill>
                      <a:srgbClr val="F2F2F2"/>
                    </a:solidFill>
                    <a:latin typeface="Helvetica Neue"/>
                    <a:ea typeface="Helvetica Neue"/>
                    <a:cs typeface="Helvetica Neue"/>
                    <a:sym typeface="Helvetica Neue"/>
                  </a:rPr>
                  <a:t>[</a:t>
                </a:r>
                <a:r>
                  <a:rPr lang="en-US" sz="4600" b="1" i="0" u="none" dirty="0" err="1">
                    <a:solidFill>
                      <a:srgbClr val="F2F2F2"/>
                    </a:solidFill>
                    <a:latin typeface="Helvetica Neue"/>
                    <a:ea typeface="Helvetica Neue"/>
                    <a:cs typeface="Helvetica Neue"/>
                    <a:sym typeface="Helvetica Neue"/>
                  </a:rPr>
                  <a:t>Subtítol</a:t>
                </a:r>
                <a:r>
                  <a:rPr lang="en-US" sz="4600" b="1" i="0" u="none" dirty="0">
                    <a:solidFill>
                      <a:srgbClr val="F2F2F2"/>
                    </a:solidFill>
                    <a:latin typeface="Helvetica Neue"/>
                    <a:ea typeface="Helvetica Neue"/>
                    <a:cs typeface="Helvetica Neue"/>
                    <a:sym typeface="Helvetica Neue"/>
                  </a:rPr>
                  <a:t> del </a:t>
                </a:r>
                <a:r>
                  <a:rPr lang="en-US" sz="4600" b="1" i="0" u="none" dirty="0" err="1">
                    <a:solidFill>
                      <a:srgbClr val="F2F2F2"/>
                    </a:solidFill>
                    <a:latin typeface="Helvetica Neue"/>
                    <a:ea typeface="Helvetica Neue"/>
                    <a:cs typeface="Helvetica Neue"/>
                    <a:sym typeface="Helvetica Neue"/>
                  </a:rPr>
                  <a:t>treball</a:t>
                </a:r>
                <a:r>
                  <a:rPr lang="en-US" sz="4600" b="1" i="0" u="none" dirty="0">
                    <a:solidFill>
                      <a:srgbClr val="F2F2F2"/>
                    </a:solidFill>
                    <a:latin typeface="Helvetica Neue"/>
                    <a:ea typeface="Helvetica Neue"/>
                    <a:cs typeface="Helvetica Neue"/>
                    <a:sym typeface="Helvetica Neue"/>
                  </a:rPr>
                  <a:t>]</a:t>
                </a:r>
                <a:endParaRPr dirty="0"/>
              </a:p>
              <a:p>
                <a:pPr marL="284162" marR="0" lvl="0" indent="0" algn="ctr" rtl="0">
                  <a:lnSpc>
                    <a:spcPct val="100000"/>
                  </a:lnSpc>
                  <a:spcBef>
                    <a:spcPts val="0"/>
                  </a:spcBef>
                  <a:spcAft>
                    <a:spcPts val="0"/>
                  </a:spcAft>
                  <a:buClr>
                    <a:schemeClr val="dk1"/>
                  </a:buClr>
                  <a:buSzPts val="2000"/>
                  <a:buFont typeface="Helvetica Neue"/>
                  <a:buNone/>
                </a:pPr>
                <a:endParaRPr sz="2000" b="1" i="0" u="none" dirty="0">
                  <a:solidFill>
                    <a:srgbClr val="F2F2F2"/>
                  </a:solidFill>
                  <a:latin typeface="Helvetica Neue"/>
                  <a:ea typeface="Helvetica Neue"/>
                  <a:cs typeface="Helvetica Neue"/>
                  <a:sym typeface="Helvetica Neue"/>
                </a:endParaRPr>
              </a:p>
              <a:p>
                <a:pPr marL="284162" marR="0" lvl="0" indent="0" algn="ctr" rtl="0">
                  <a:lnSpc>
                    <a:spcPct val="100000"/>
                  </a:lnSpc>
                  <a:spcBef>
                    <a:spcPts val="0"/>
                  </a:spcBef>
                  <a:spcAft>
                    <a:spcPts val="0"/>
                  </a:spcAft>
                  <a:buClr>
                    <a:srgbClr val="F2F2F2"/>
                  </a:buClr>
                  <a:buSzPts val="3400"/>
                  <a:buFont typeface="Helvetica Neue"/>
                  <a:buNone/>
                </a:pPr>
                <a:r>
                  <a:rPr lang="en-US" sz="3400" b="1" i="0" u="none" dirty="0">
                    <a:solidFill>
                      <a:srgbClr val="F2F2F2"/>
                    </a:solidFill>
                    <a:latin typeface="Helvetica Neue"/>
                    <a:ea typeface="Helvetica Neue"/>
                    <a:cs typeface="Helvetica Neue"/>
                    <a:sym typeface="Helvetica Neue"/>
                  </a:rPr>
                  <a:t>[Nom </a:t>
                </a:r>
                <a:r>
                  <a:rPr lang="en-US" sz="3400" b="1" i="0" u="none" dirty="0" err="1">
                    <a:solidFill>
                      <a:srgbClr val="F2F2F2"/>
                    </a:solidFill>
                    <a:latin typeface="Helvetica Neue"/>
                    <a:ea typeface="Helvetica Neue"/>
                    <a:cs typeface="Helvetica Neue"/>
                    <a:sym typeface="Helvetica Neue"/>
                  </a:rPr>
                  <a:t>i</a:t>
                </a:r>
                <a:r>
                  <a:rPr lang="en-US" sz="3400" b="1" i="0" u="none" dirty="0">
                    <a:solidFill>
                      <a:srgbClr val="F2F2F2"/>
                    </a:solidFill>
                    <a:latin typeface="Helvetica Neue"/>
                    <a:ea typeface="Helvetica Neue"/>
                    <a:cs typeface="Helvetica Neue"/>
                    <a:sym typeface="Helvetica Neue"/>
                  </a:rPr>
                  <a:t> </a:t>
                </a:r>
                <a:r>
                  <a:rPr lang="en-US" sz="3400" b="1" i="0" u="none" dirty="0" err="1">
                    <a:solidFill>
                      <a:srgbClr val="F2F2F2"/>
                    </a:solidFill>
                    <a:latin typeface="Helvetica Neue"/>
                    <a:ea typeface="Helvetica Neue"/>
                    <a:cs typeface="Helvetica Neue"/>
                    <a:sym typeface="Helvetica Neue"/>
                  </a:rPr>
                  <a:t>cognoms</a:t>
                </a:r>
                <a:r>
                  <a:rPr lang="en-US" sz="3400" b="1" i="0" u="none" dirty="0">
                    <a:solidFill>
                      <a:srgbClr val="F2F2F2"/>
                    </a:solidFill>
                    <a:latin typeface="Helvetica Neue"/>
                    <a:ea typeface="Helvetica Neue"/>
                    <a:cs typeface="Helvetica Neue"/>
                    <a:sym typeface="Helvetica Neue"/>
                  </a:rPr>
                  <a:t> de </a:t>
                </a:r>
                <a:r>
                  <a:rPr lang="en-US" sz="3400" b="1" i="0" u="none" dirty="0" err="1">
                    <a:solidFill>
                      <a:srgbClr val="F2F2F2"/>
                    </a:solidFill>
                    <a:latin typeface="Helvetica Neue"/>
                    <a:ea typeface="Helvetica Neue"/>
                    <a:cs typeface="Helvetica Neue"/>
                    <a:sym typeface="Helvetica Neue"/>
                  </a:rPr>
                  <a:t>l’alumne</a:t>
                </a:r>
                <a:r>
                  <a:rPr lang="en-US" sz="3400" b="1" i="0" u="none" dirty="0">
                    <a:solidFill>
                      <a:srgbClr val="F2F2F2"/>
                    </a:solidFill>
                    <a:latin typeface="Helvetica Neue"/>
                    <a:ea typeface="Helvetica Neue"/>
                    <a:cs typeface="Helvetica Neue"/>
                    <a:sym typeface="Helvetica Neue"/>
                  </a:rPr>
                  <a:t>/a]</a:t>
                </a:r>
                <a:endParaRPr dirty="0"/>
              </a:p>
              <a:p>
                <a:pPr marL="284162" marR="0" lvl="0" indent="0" algn="ctr" rtl="0">
                  <a:lnSpc>
                    <a:spcPct val="100000"/>
                  </a:lnSpc>
                  <a:spcBef>
                    <a:spcPts val="0"/>
                  </a:spcBef>
                  <a:spcAft>
                    <a:spcPts val="0"/>
                  </a:spcAft>
                  <a:buClr>
                    <a:schemeClr val="dk1"/>
                  </a:buClr>
                  <a:buSzPts val="2000"/>
                  <a:buFont typeface="Helvetica Neue"/>
                  <a:buNone/>
                </a:pPr>
                <a:endParaRPr sz="2000" b="1" i="0" u="none" dirty="0">
                  <a:solidFill>
                    <a:srgbClr val="F2F2F2"/>
                  </a:solidFill>
                  <a:latin typeface="Helvetica Neue"/>
                  <a:ea typeface="Helvetica Neue"/>
                  <a:cs typeface="Helvetica Neue"/>
                  <a:sym typeface="Helvetica Neue"/>
                </a:endParaRPr>
              </a:p>
              <a:p>
                <a:pPr marL="284162" marR="0" lvl="0" indent="0" algn="ctr" rtl="0">
                  <a:lnSpc>
                    <a:spcPct val="100000"/>
                  </a:lnSpc>
                  <a:spcBef>
                    <a:spcPts val="0"/>
                  </a:spcBef>
                  <a:spcAft>
                    <a:spcPts val="0"/>
                  </a:spcAft>
                  <a:buClr>
                    <a:srgbClr val="F2F2F2"/>
                  </a:buClr>
                  <a:buSzPts val="3400"/>
                  <a:buFont typeface="Helvetica Neue"/>
                  <a:buNone/>
                </a:pPr>
                <a:r>
                  <a:rPr lang="en-US" sz="3400" b="1" i="0" u="none" dirty="0">
                    <a:solidFill>
                      <a:srgbClr val="F2F2F2"/>
                    </a:solidFill>
                    <a:latin typeface="Helvetica Neue"/>
                    <a:ea typeface="Helvetica Neue"/>
                    <a:cs typeface="Helvetica Neue"/>
                    <a:sym typeface="Helvetica Neue"/>
                  </a:rPr>
                  <a:t>Nom </a:t>
                </a:r>
                <a:r>
                  <a:rPr lang="en-US" sz="3400" b="1" i="0" u="none" dirty="0" err="1">
                    <a:solidFill>
                      <a:srgbClr val="F2F2F2"/>
                    </a:solidFill>
                    <a:latin typeface="Helvetica Neue"/>
                    <a:ea typeface="Helvetica Neue"/>
                    <a:cs typeface="Helvetica Neue"/>
                    <a:sym typeface="Helvetica Neue"/>
                  </a:rPr>
                  <a:t>i</a:t>
                </a:r>
                <a:r>
                  <a:rPr lang="en-US" sz="3400" b="1" i="0" u="none" dirty="0">
                    <a:solidFill>
                      <a:srgbClr val="F2F2F2"/>
                    </a:solidFill>
                    <a:latin typeface="Helvetica Neue"/>
                    <a:ea typeface="Helvetica Neue"/>
                    <a:cs typeface="Helvetica Neue"/>
                    <a:sym typeface="Helvetica Neue"/>
                  </a:rPr>
                  <a:t> </a:t>
                </a:r>
                <a:r>
                  <a:rPr lang="en-US" sz="3400" b="1" i="0" u="none" dirty="0" err="1">
                    <a:solidFill>
                      <a:srgbClr val="F2F2F2"/>
                    </a:solidFill>
                    <a:latin typeface="Helvetica Neue"/>
                    <a:ea typeface="Helvetica Neue"/>
                    <a:cs typeface="Helvetica Neue"/>
                    <a:sym typeface="Helvetica Neue"/>
                  </a:rPr>
                  <a:t>població</a:t>
                </a:r>
                <a:r>
                  <a:rPr lang="en-US" sz="3400" b="1" i="0" u="none" dirty="0">
                    <a:solidFill>
                      <a:srgbClr val="F2F2F2"/>
                    </a:solidFill>
                    <a:latin typeface="Helvetica Neue"/>
                    <a:ea typeface="Helvetica Neue"/>
                    <a:cs typeface="Helvetica Neue"/>
                    <a:sym typeface="Helvetica Neue"/>
                  </a:rPr>
                  <a:t> del </a:t>
                </a:r>
                <a:r>
                  <a:rPr lang="en-US" sz="3400" b="1" i="0" u="none" dirty="0" err="1">
                    <a:solidFill>
                      <a:srgbClr val="F2F2F2"/>
                    </a:solidFill>
                    <a:latin typeface="Helvetica Neue"/>
                    <a:ea typeface="Helvetica Neue"/>
                    <a:cs typeface="Helvetica Neue"/>
                    <a:sym typeface="Helvetica Neue"/>
                  </a:rPr>
                  <a:t>centre</a:t>
                </a:r>
                <a:endParaRPr dirty="0"/>
              </a:p>
            </p:txBody>
          </p:sp>
        </p:grpSp>
      </p:grpSp>
      <p:sp>
        <p:nvSpPr>
          <p:cNvPr id="95" name="Google Shape;95;p13">
            <a:extLst>
              <a:ext uri="{FF2B5EF4-FFF2-40B4-BE49-F238E27FC236}">
                <a16:creationId xmlns:a16="http://schemas.microsoft.com/office/drawing/2014/main" id="{2AB9EA03-EF00-3372-618E-4E4E8205447C}"/>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a:extLst>
              <a:ext uri="{FF2B5EF4-FFF2-40B4-BE49-F238E27FC236}">
                <a16:creationId xmlns:a16="http://schemas.microsoft.com/office/drawing/2014/main" id="{CBD18A64-F893-7F68-A888-6437B495D030}"/>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a:extLst>
              <a:ext uri="{FF2B5EF4-FFF2-40B4-BE49-F238E27FC236}">
                <a16:creationId xmlns:a16="http://schemas.microsoft.com/office/drawing/2014/main" id="{124E539D-9AE3-3F45-7534-A49EDB2F74E3}"/>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a:extLst>
              <a:ext uri="{FF2B5EF4-FFF2-40B4-BE49-F238E27FC236}">
                <a16:creationId xmlns:a16="http://schemas.microsoft.com/office/drawing/2014/main" id="{95A7DAAB-13CE-1A74-0F04-B264A3E37771}"/>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a:extLst>
              <a:ext uri="{FF2B5EF4-FFF2-40B4-BE49-F238E27FC236}">
                <a16:creationId xmlns:a16="http://schemas.microsoft.com/office/drawing/2014/main" id="{34B7747B-72DE-CA14-FFF9-112AA9E9140C}"/>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a:extLst>
              <a:ext uri="{FF2B5EF4-FFF2-40B4-BE49-F238E27FC236}">
                <a16:creationId xmlns:a16="http://schemas.microsoft.com/office/drawing/2014/main" id="{7EC66D82-6FFD-E4B9-3E60-E795AABC90A2}"/>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a:extLst>
              <a:ext uri="{FF2B5EF4-FFF2-40B4-BE49-F238E27FC236}">
                <a16:creationId xmlns:a16="http://schemas.microsoft.com/office/drawing/2014/main" id="{0852990D-2E86-7E66-FE54-B6D469A338BA}"/>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a:extLst>
              <a:ext uri="{FF2B5EF4-FFF2-40B4-BE49-F238E27FC236}">
                <a16:creationId xmlns:a16="http://schemas.microsoft.com/office/drawing/2014/main" id="{A137CAE9-8C57-4B17-390B-27A9734AC13F}"/>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a:extLst>
              <a:ext uri="{FF2B5EF4-FFF2-40B4-BE49-F238E27FC236}">
                <a16:creationId xmlns:a16="http://schemas.microsoft.com/office/drawing/2014/main" id="{454A4042-9AF8-EB81-4B5B-1FEDE9EA7472}"/>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4" name="Google Shape;104;p13">
            <a:extLst>
              <a:ext uri="{FF2B5EF4-FFF2-40B4-BE49-F238E27FC236}">
                <a16:creationId xmlns:a16="http://schemas.microsoft.com/office/drawing/2014/main" id="{0FA5B7AC-027F-E25F-9C42-D1187CC0BC1C}"/>
              </a:ext>
            </a:extLst>
          </p:cNvPr>
          <p:cNvSpPr txBox="1"/>
          <p:nvPr/>
        </p:nvSpPr>
        <p:spPr>
          <a:xfrm>
            <a:off x="946150" y="7219950"/>
            <a:ext cx="13684250" cy="63404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400"/>
              <a:buFont typeface="Helvetica Neue"/>
              <a:buNone/>
            </a:pPr>
            <a:r>
              <a:rPr lang="en-US" sz="4400" b="1" i="0" u="none" dirty="0" err="1">
                <a:solidFill>
                  <a:schemeClr val="dk1"/>
                </a:solidFill>
                <a:latin typeface="Helvetica Neue"/>
                <a:ea typeface="Helvetica Neue"/>
                <a:cs typeface="Helvetica Neue"/>
                <a:sym typeface="Helvetica Neue"/>
              </a:rPr>
              <a:t>Helvètica</a:t>
            </a:r>
            <a:r>
              <a:rPr lang="en-US" sz="4400" b="1" i="0" u="none" dirty="0">
                <a:solidFill>
                  <a:schemeClr val="dk1"/>
                </a:solidFill>
                <a:latin typeface="Helvetica Neue"/>
                <a:ea typeface="Helvetica Neue"/>
                <a:cs typeface="Helvetica Neue"/>
                <a:sym typeface="Helvetica Neue"/>
              </a:rPr>
              <a:t>- cos de </a:t>
            </a:r>
            <a:r>
              <a:rPr lang="en-US" sz="4400" b="1" i="0" u="none" dirty="0" err="1">
                <a:solidFill>
                  <a:schemeClr val="dk1"/>
                </a:solidFill>
                <a:latin typeface="Helvetica Neue"/>
                <a:ea typeface="Helvetica Neue"/>
                <a:cs typeface="Helvetica Neue"/>
                <a:sym typeface="Helvetica Neue"/>
              </a:rPr>
              <a:t>lletra</a:t>
            </a:r>
            <a:r>
              <a:rPr lang="en-US" sz="44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4400"/>
              <a:buFont typeface="Helvetica Neue"/>
              <a:buNone/>
            </a:pPr>
            <a:endParaRPr sz="44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4400"/>
              <a:buFont typeface="Helvetica Neue"/>
              <a:buNone/>
            </a:pPr>
            <a:r>
              <a:rPr lang="en-US" sz="4400" b="1" i="0" u="none" dirty="0">
                <a:solidFill>
                  <a:schemeClr val="dk1"/>
                </a:solidFill>
                <a:latin typeface="Helvetica Neue"/>
                <a:ea typeface="Helvetica Neue"/>
                <a:cs typeface="Helvetica Neue"/>
                <a:sym typeface="Helvetica Neue"/>
              </a:rPr>
              <a:t>TÍTOL 1 (44)</a:t>
            </a:r>
            <a:endParaRPr dirty="0"/>
          </a:p>
          <a:p>
            <a:pPr marL="0" marR="0" lvl="0" indent="0" algn="ctr" rtl="0">
              <a:lnSpc>
                <a:spcPct val="100000"/>
              </a:lnSpc>
              <a:spcBef>
                <a:spcPts val="0"/>
              </a:spcBef>
              <a:spcAft>
                <a:spcPts val="0"/>
              </a:spcAft>
              <a:buClr>
                <a:schemeClr val="dk1"/>
              </a:buClr>
              <a:buSzPts val="4000"/>
              <a:buFont typeface="Helvetica Neue"/>
              <a:buNone/>
            </a:pPr>
            <a:r>
              <a:rPr lang="en-US" sz="4000" b="1" i="0" u="none" dirty="0">
                <a:solidFill>
                  <a:schemeClr val="dk1"/>
                </a:solidFill>
                <a:latin typeface="Helvetica Neue"/>
                <a:ea typeface="Helvetica Neue"/>
                <a:cs typeface="Helvetica Neue"/>
                <a:sym typeface="Helvetica Neue"/>
              </a:rPr>
              <a:t>TÍTOL 2 (40)</a:t>
            </a:r>
            <a:endParaRPr dirty="0"/>
          </a:p>
          <a:p>
            <a:pPr marL="0" marR="0" lvl="0" indent="0" algn="ctr" rtl="0">
              <a:lnSpc>
                <a:spcPct val="100000"/>
              </a:lnSpc>
              <a:spcBef>
                <a:spcPts val="0"/>
              </a:spcBef>
              <a:spcAft>
                <a:spcPts val="0"/>
              </a:spcAft>
              <a:buClr>
                <a:schemeClr val="dk1"/>
              </a:buClr>
              <a:buSzPts val="4000"/>
              <a:buFont typeface="Helvetica Neue"/>
              <a:buNone/>
            </a:pPr>
            <a:endParaRPr sz="40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400"/>
              <a:buFont typeface="Helvetica Neue"/>
              <a:buNone/>
            </a:pPr>
            <a:r>
              <a:rPr lang="en-US" sz="3400" b="1" i="0" u="none" dirty="0">
                <a:solidFill>
                  <a:schemeClr val="dk1"/>
                </a:solidFill>
                <a:latin typeface="Helvetica Neue"/>
                <a:ea typeface="Helvetica Neue"/>
                <a:cs typeface="Helvetica Neue"/>
                <a:sym typeface="Helvetica Neue"/>
              </a:rPr>
              <a:t>Text 1 (34)</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a:solidFill>
                  <a:schemeClr val="dk1"/>
                </a:solidFill>
                <a:latin typeface="Helvetica Neue"/>
                <a:ea typeface="Helvetica Neue"/>
                <a:cs typeface="Helvetica Neue"/>
                <a:sym typeface="Helvetica Neue"/>
              </a:rPr>
              <a:t>Text 2 (32)</a:t>
            </a:r>
            <a:endParaRPr dirty="0"/>
          </a:p>
          <a:p>
            <a:pPr marL="0" marR="0" lvl="0" indent="0" algn="ctr" rtl="0">
              <a:lnSpc>
                <a:spcPct val="100000"/>
              </a:lnSpc>
              <a:spcBef>
                <a:spcPts val="0"/>
              </a:spcBef>
              <a:spcAft>
                <a:spcPts val="0"/>
              </a:spcAft>
              <a:buClr>
                <a:schemeClr val="dk1"/>
              </a:buClr>
              <a:buSzPts val="3200"/>
              <a:buFont typeface="Helvetica Neue"/>
              <a:buNone/>
            </a:pPr>
            <a:endParaRPr sz="32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quadres</a:t>
            </a:r>
            <a:r>
              <a:rPr lang="en-US" sz="3200" b="1" i="0" u="none" dirty="0">
                <a:solidFill>
                  <a:schemeClr val="dk1"/>
                </a:solidFill>
                <a:latin typeface="Helvetica Neue"/>
                <a:ea typeface="Helvetica Neue"/>
                <a:cs typeface="Helvetica Neue"/>
                <a:sym typeface="Helvetica Neue"/>
              </a:rPr>
              <a:t> I el format </a:t>
            </a:r>
            <a:r>
              <a:rPr lang="en-US" sz="3200" b="1" i="0" u="none" dirty="0" err="1">
                <a:solidFill>
                  <a:schemeClr val="dk1"/>
                </a:solidFill>
                <a:latin typeface="Helvetica Neue"/>
                <a:ea typeface="Helvetica Neue"/>
                <a:cs typeface="Helvetica Neue"/>
                <a:sym typeface="Helvetica Neue"/>
              </a:rPr>
              <a:t>mostrats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són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només</a:t>
            </a:r>
            <a:r>
              <a:rPr lang="en-US" sz="3200" b="1" i="0" u="none" dirty="0">
                <a:solidFill>
                  <a:schemeClr val="dk1"/>
                </a:solidFill>
                <a:latin typeface="Helvetica Neue"/>
                <a:ea typeface="Helvetica Neue"/>
                <a:cs typeface="Helvetica Neue"/>
                <a:sym typeface="Helvetica Neue"/>
              </a:rPr>
              <a:t> un </a:t>
            </a:r>
            <a:r>
              <a:rPr lang="en-US" sz="3200" b="1" i="0" u="none" dirty="0" err="1">
                <a:solidFill>
                  <a:schemeClr val="dk1"/>
                </a:solidFill>
                <a:latin typeface="Helvetica Neue"/>
                <a:ea typeface="Helvetica Neue"/>
                <a:cs typeface="Helvetica Neue"/>
                <a:sym typeface="Helvetica Neue"/>
              </a:rPr>
              <a:t>exemple</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orientatiu</a:t>
            </a:r>
            <a:r>
              <a:rPr lang="en-US" sz="32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Elimineu</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aquest</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a:t>
            </a:r>
            <a:r>
              <a:rPr lang="en-US" sz="3200" b="1" i="0" u="none" dirty="0">
                <a:solidFill>
                  <a:schemeClr val="dk1"/>
                </a:solidFill>
                <a:latin typeface="Helvetica Neue"/>
                <a:ea typeface="Helvetica Neue"/>
                <a:cs typeface="Helvetica Neue"/>
                <a:sym typeface="Helvetica Neue"/>
              </a:rPr>
              <a:t> de text </a:t>
            </a:r>
            <a:r>
              <a:rPr lang="en-US" sz="3200" b="1" i="0" u="none" dirty="0" err="1">
                <a:solidFill>
                  <a:schemeClr val="dk1"/>
                </a:solidFill>
                <a:latin typeface="Helvetica Neue"/>
                <a:ea typeface="Helvetica Neue"/>
                <a:cs typeface="Helvetica Neue"/>
                <a:sym typeface="Helvetica Neue"/>
              </a:rPr>
              <a:t>i</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de </a:t>
            </a:r>
            <a:r>
              <a:rPr lang="en-US" sz="3200" b="1" i="0" u="none" dirty="0" err="1">
                <a:solidFill>
                  <a:schemeClr val="dk1"/>
                </a:solidFill>
                <a:latin typeface="Helvetica Neue"/>
                <a:ea typeface="Helvetica Neue"/>
                <a:cs typeface="Helvetica Neue"/>
                <a:sym typeface="Helvetica Neue"/>
              </a:rPr>
              <a:t>contorn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gris</a:t>
            </a:r>
            <a:r>
              <a:rPr lang="en-US" sz="3200" b="1" i="0" u="none" dirty="0">
                <a:solidFill>
                  <a:schemeClr val="dk1"/>
                </a:solidFill>
                <a:latin typeface="Helvetica Neue"/>
                <a:ea typeface="Helvetica Neue"/>
                <a:cs typeface="Helvetica Neue"/>
                <a:sym typeface="Helvetica Neue"/>
              </a:rPr>
              <a:t> per </a:t>
            </a:r>
            <a:r>
              <a:rPr lang="en-US" sz="3200" b="1" i="0" u="none" dirty="0" err="1">
                <a:solidFill>
                  <a:schemeClr val="dk1"/>
                </a:solidFill>
                <a:latin typeface="Helvetica Neue"/>
                <a:ea typeface="Helvetica Neue"/>
                <a:cs typeface="Helvetica Neue"/>
                <a:sym typeface="Helvetica Neue"/>
              </a:rPr>
              <a:t>començar</a:t>
            </a:r>
            <a:r>
              <a:rPr lang="en-US" sz="3200" b="1" i="0" u="none" dirty="0">
                <a:solidFill>
                  <a:schemeClr val="dk1"/>
                </a:solidFill>
                <a:latin typeface="Helvetica Neue"/>
                <a:ea typeface="Helvetica Neue"/>
                <a:cs typeface="Helvetica Neue"/>
                <a:sym typeface="Helvetica Neue"/>
              </a:rPr>
              <a:t> a </a:t>
            </a:r>
            <a:r>
              <a:rPr lang="en-US" sz="3200" b="1" i="0" u="none" dirty="0" err="1">
                <a:solidFill>
                  <a:schemeClr val="dk1"/>
                </a:solidFill>
                <a:latin typeface="Helvetica Neue"/>
                <a:ea typeface="Helvetica Neue"/>
                <a:cs typeface="Helvetica Neue"/>
                <a:sym typeface="Helvetica Neue"/>
              </a:rPr>
              <a:t>omplir</a:t>
            </a:r>
            <a:r>
              <a:rPr lang="en-US" sz="3200" b="1" i="0" u="none" dirty="0">
                <a:solidFill>
                  <a:schemeClr val="dk1"/>
                </a:solidFill>
                <a:latin typeface="Helvetica Neue"/>
                <a:ea typeface="Helvetica Neue"/>
                <a:cs typeface="Helvetica Neue"/>
                <a:sym typeface="Helvetica Neue"/>
              </a:rPr>
              <a:t> el </a:t>
            </a:r>
            <a:r>
              <a:rPr lang="en-US" sz="3200" b="1" i="0" u="none" dirty="0" err="1">
                <a:solidFill>
                  <a:schemeClr val="dk1"/>
                </a:solidFill>
                <a:latin typeface="Helvetica Neue"/>
                <a:ea typeface="Helvetica Neue"/>
                <a:cs typeface="Helvetica Neue"/>
                <a:sym typeface="Helvetica Neue"/>
              </a:rPr>
              <a:t>pòster</a:t>
            </a:r>
            <a:r>
              <a:rPr lang="en-US" sz="3200" b="1" i="0" u="none" dirty="0">
                <a:solidFill>
                  <a:schemeClr val="dk1"/>
                </a:solidFill>
                <a:latin typeface="Helvetica Neue"/>
                <a:ea typeface="Helvetica Neue"/>
                <a:cs typeface="Helvetica Neue"/>
                <a:sym typeface="Helvetica Neue"/>
              </a:rPr>
              <a:t>.</a:t>
            </a:r>
            <a:endParaRPr dirty="0"/>
          </a:p>
        </p:txBody>
      </p:sp>
      <p:sp>
        <p:nvSpPr>
          <p:cNvPr id="105" name="Google Shape;105;p13">
            <a:extLst>
              <a:ext uri="{FF2B5EF4-FFF2-40B4-BE49-F238E27FC236}">
                <a16:creationId xmlns:a16="http://schemas.microsoft.com/office/drawing/2014/main" id="{BF1A2230-35BC-D2BE-4E8E-A1B25C0DD87E}"/>
              </a:ext>
            </a:extLst>
          </p:cNvPr>
          <p:cNvSpPr txBox="1"/>
          <p:nvPr/>
        </p:nvSpPr>
        <p:spPr>
          <a:xfrm>
            <a:off x="15406688" y="5540374"/>
            <a:ext cx="14181137" cy="5053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6" name="Google Shape;106;p13">
            <a:extLst>
              <a:ext uri="{FF2B5EF4-FFF2-40B4-BE49-F238E27FC236}">
                <a16:creationId xmlns:a16="http://schemas.microsoft.com/office/drawing/2014/main" id="{D8CC12D6-FDA8-0232-8683-48CB1C11D1E3}"/>
              </a:ext>
            </a:extLst>
          </p:cNvPr>
          <p:cNvSpPr txBox="1"/>
          <p:nvPr/>
        </p:nvSpPr>
        <p:spPr>
          <a:xfrm>
            <a:off x="689768" y="5546871"/>
            <a:ext cx="14181137" cy="105489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7" name="Google Shape;107;p13">
            <a:extLst>
              <a:ext uri="{FF2B5EF4-FFF2-40B4-BE49-F238E27FC236}">
                <a16:creationId xmlns:a16="http://schemas.microsoft.com/office/drawing/2014/main" id="{AAA9AE3C-0B64-4422-9351-E64D7AB69888}"/>
              </a:ext>
            </a:extLst>
          </p:cNvPr>
          <p:cNvSpPr txBox="1"/>
          <p:nvPr/>
        </p:nvSpPr>
        <p:spPr>
          <a:xfrm>
            <a:off x="15319375" y="11050587"/>
            <a:ext cx="14181137" cy="505618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8" name="Google Shape;108;p13">
            <a:extLst>
              <a:ext uri="{FF2B5EF4-FFF2-40B4-BE49-F238E27FC236}">
                <a16:creationId xmlns:a16="http://schemas.microsoft.com/office/drawing/2014/main" id="{18D346AE-1D50-1E70-91B9-9486927FD16E}"/>
              </a:ext>
            </a:extLst>
          </p:cNvPr>
          <p:cNvSpPr txBox="1"/>
          <p:nvPr/>
        </p:nvSpPr>
        <p:spPr>
          <a:xfrm>
            <a:off x="682625" y="16563975"/>
            <a:ext cx="28830588" cy="10547350"/>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9" name="Google Shape;109;p13">
            <a:extLst>
              <a:ext uri="{FF2B5EF4-FFF2-40B4-BE49-F238E27FC236}">
                <a16:creationId xmlns:a16="http://schemas.microsoft.com/office/drawing/2014/main" id="{A6ECDF5C-1B8F-4901-7241-9F7844955FFA}"/>
              </a:ext>
            </a:extLst>
          </p:cNvPr>
          <p:cNvSpPr txBox="1"/>
          <p:nvPr/>
        </p:nvSpPr>
        <p:spPr>
          <a:xfrm>
            <a:off x="677862" y="37931725"/>
            <a:ext cx="28830588" cy="2386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10" name="Google Shape;110;p13">
            <a:extLst>
              <a:ext uri="{FF2B5EF4-FFF2-40B4-BE49-F238E27FC236}">
                <a16:creationId xmlns:a16="http://schemas.microsoft.com/office/drawing/2014/main" id="{A13B1F94-5868-8069-EBF0-3FDE9E6080AB}"/>
              </a:ext>
            </a:extLst>
          </p:cNvPr>
          <p:cNvSpPr txBox="1"/>
          <p:nvPr/>
        </p:nvSpPr>
        <p:spPr>
          <a:xfrm>
            <a:off x="677862" y="27620913"/>
            <a:ext cx="14204950" cy="98377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11" name="Google Shape;111;p13">
            <a:extLst>
              <a:ext uri="{FF2B5EF4-FFF2-40B4-BE49-F238E27FC236}">
                <a16:creationId xmlns:a16="http://schemas.microsoft.com/office/drawing/2014/main" id="{BE6A2CFB-BE4C-B7AD-6AA6-4A85F8C05440}"/>
              </a:ext>
            </a:extLst>
          </p:cNvPr>
          <p:cNvSpPr txBox="1"/>
          <p:nvPr/>
        </p:nvSpPr>
        <p:spPr>
          <a:xfrm>
            <a:off x="15365413" y="27620913"/>
            <a:ext cx="14147800" cy="9832975"/>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pic>
        <p:nvPicPr>
          <p:cNvPr id="3" name="Imatge 2">
            <a:extLst>
              <a:ext uri="{FF2B5EF4-FFF2-40B4-BE49-F238E27FC236}">
                <a16:creationId xmlns:a16="http://schemas.microsoft.com/office/drawing/2014/main" id="{856CC0D3-E0B2-7DD4-23BE-F8715351C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spTree>
    <p:extLst>
      <p:ext uri="{BB962C8B-B14F-4D97-AF65-F5344CB8AC3E}">
        <p14:creationId xmlns:p14="http://schemas.microsoft.com/office/powerpoint/2010/main" val="800791796"/>
      </p:ext>
    </p:extLst>
  </p:cSld>
  <p:clrMapOvr>
    <a:masterClrMapping/>
  </p:clrMapOvr>
</p:sld>
</file>

<file path=ppt/theme/theme1.xml><?xml version="1.0" encoding="utf-8"?>
<a:theme xmlns:a="http://schemas.openxmlformats.org/drawingml/2006/main" name="Tema de l'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B3E2FAD0CC87409CBAEC3E29F4FF19" ma:contentTypeVersion="2" ma:contentTypeDescription="Crea un document nou" ma:contentTypeScope="" ma:versionID="948e3e76edda3fbce65e664830aa899d">
  <xsd:schema xmlns:xsd="http://www.w3.org/2001/XMLSchema" xmlns:xs="http://www.w3.org/2001/XMLSchema" xmlns:p="http://schemas.microsoft.com/office/2006/metadata/properties" xmlns:ns2="e551ada3-dc07-4edc-a1ab-4b06fc86669f" targetNamespace="http://schemas.microsoft.com/office/2006/metadata/properties" ma:root="true" ma:fieldsID="510b4b49661bb8cbc7006eaa45553a92" ns2:_="">
    <xsd:import namespace="e551ada3-dc07-4edc-a1ab-4b06fc8666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1ada3-dc07-4edc-a1ab-4b06fc8666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B4923-89E4-41EC-A214-2CB2F0E96840}">
  <ds:schemaRef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e551ada3-dc07-4edc-a1ab-4b06fc86669f"/>
    <ds:schemaRef ds:uri="http://www.w3.org/XML/1998/namespace"/>
    <ds:schemaRef ds:uri="http://purl.org/dc/dcmitype/"/>
  </ds:schemaRefs>
</ds:datastoreItem>
</file>

<file path=customXml/itemProps2.xml><?xml version="1.0" encoding="utf-8"?>
<ds:datastoreItem xmlns:ds="http://schemas.openxmlformats.org/officeDocument/2006/customXml" ds:itemID="{1DB2D889-6609-4D39-A17A-9C5435A96D27}">
  <ds:schemaRefs>
    <ds:schemaRef ds:uri="http://schemas.microsoft.com/sharepoint/v3/contenttype/forms"/>
  </ds:schemaRefs>
</ds:datastoreItem>
</file>

<file path=customXml/itemProps3.xml><?xml version="1.0" encoding="utf-8"?>
<ds:datastoreItem xmlns:ds="http://schemas.openxmlformats.org/officeDocument/2006/customXml" ds:itemID="{B34816C7-7AF8-4B5D-B333-BF06B8064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1ada3-dc07-4edc-a1ab-4b06fc866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TotalTime>
  <Words>582</Words>
  <Application>Microsoft Office PowerPoint</Application>
  <PresentationFormat>Personalitzat</PresentationFormat>
  <Paragraphs>41</Paragraphs>
  <Slides>2</Slides>
  <Notes>2</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vt:i4>
      </vt:variant>
    </vt:vector>
  </HeadingPairs>
  <TitlesOfParts>
    <vt:vector size="7" baseType="lpstr">
      <vt:lpstr>Helvetica Neue</vt:lpstr>
      <vt:lpstr>Times New Roman</vt:lpstr>
      <vt:lpstr>Arial</vt:lpstr>
      <vt:lpstr>Calibri</vt:lpstr>
      <vt:lpstr>Tema de l'Office</vt:lpstr>
      <vt:lpstr>Presentació del PowerPoint</vt:lpstr>
      <vt:lpstr>Presentació del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Oriol Olive</dc:creator>
  <cp:lastModifiedBy>Jan Ferrer Paramio</cp:lastModifiedBy>
  <cp:revision>13</cp:revision>
  <dcterms:modified xsi:type="dcterms:W3CDTF">2024-11-20T18:26:25Z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0x010100A8B3E2FAD0CC87409CBAEC3E29F4FF19</vt:lpwstr>
  </property>
</Properties>
</file>