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fe\Documents\Flappy-bird\TR_ESCRIT\Llibre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MUTACIÓ: MNE     </a:t>
            </a:r>
            <a:r>
              <a:rPr lang="ca-ES" sz="1400"/>
              <a:t>POBLACIÓ: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Full1!$I$9</c:f>
              <c:strCache>
                <c:ptCount val="1"/>
                <c:pt idx="0">
                  <c:v>PYO-PYF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Full1!$I$10:$I$134</c:f>
              <c:numCache>
                <c:formatCode>General</c:formatCode>
                <c:ptCount val="125"/>
                <c:pt idx="0">
                  <c:v>43424.79</c:v>
                </c:pt>
                <c:pt idx="1">
                  <c:v>92684.84</c:v>
                </c:pt>
                <c:pt idx="2">
                  <c:v>120413.48</c:v>
                </c:pt>
                <c:pt idx="3">
                  <c:v>106921.63</c:v>
                </c:pt>
                <c:pt idx="4">
                  <c:v>132464.62</c:v>
                </c:pt>
                <c:pt idx="5">
                  <c:v>132477.49</c:v>
                </c:pt>
                <c:pt idx="6">
                  <c:v>134887.09</c:v>
                </c:pt>
                <c:pt idx="7">
                  <c:v>142923.31</c:v>
                </c:pt>
                <c:pt idx="8">
                  <c:v>144716.85</c:v>
                </c:pt>
                <c:pt idx="9">
                  <c:v>142459.24</c:v>
                </c:pt>
                <c:pt idx="10">
                  <c:v>148528.26999999999</c:v>
                </c:pt>
                <c:pt idx="11">
                  <c:v>147130.25</c:v>
                </c:pt>
                <c:pt idx="12">
                  <c:v>143971.92000000001</c:v>
                </c:pt>
                <c:pt idx="13">
                  <c:v>143375.31</c:v>
                </c:pt>
                <c:pt idx="14">
                  <c:v>145922.21</c:v>
                </c:pt>
                <c:pt idx="15">
                  <c:v>146653.07</c:v>
                </c:pt>
                <c:pt idx="16">
                  <c:v>147002.48000000001</c:v>
                </c:pt>
                <c:pt idx="17">
                  <c:v>150409.54</c:v>
                </c:pt>
                <c:pt idx="18">
                  <c:v>144386.99</c:v>
                </c:pt>
                <c:pt idx="19">
                  <c:v>145338.81</c:v>
                </c:pt>
                <c:pt idx="20">
                  <c:v>142207.15</c:v>
                </c:pt>
                <c:pt idx="21">
                  <c:v>149642.53</c:v>
                </c:pt>
                <c:pt idx="22">
                  <c:v>148896.41</c:v>
                </c:pt>
                <c:pt idx="23">
                  <c:v>148732.26999999999</c:v>
                </c:pt>
                <c:pt idx="24">
                  <c:v>147854.51999999999</c:v>
                </c:pt>
                <c:pt idx="25">
                  <c:v>150478.38</c:v>
                </c:pt>
                <c:pt idx="26">
                  <c:v>144977.54</c:v>
                </c:pt>
                <c:pt idx="27">
                  <c:v>146768.18</c:v>
                </c:pt>
                <c:pt idx="28">
                  <c:v>142316.6</c:v>
                </c:pt>
                <c:pt idx="29">
                  <c:v>143335.95000000001</c:v>
                </c:pt>
                <c:pt idx="30">
                  <c:v>154897.79999999999</c:v>
                </c:pt>
                <c:pt idx="31">
                  <c:v>149349.64000000001</c:v>
                </c:pt>
                <c:pt idx="32">
                  <c:v>148703.29999999999</c:v>
                </c:pt>
                <c:pt idx="33">
                  <c:v>150632.79999999999</c:v>
                </c:pt>
                <c:pt idx="34">
                  <c:v>145242.34</c:v>
                </c:pt>
                <c:pt idx="35">
                  <c:v>147560.43</c:v>
                </c:pt>
                <c:pt idx="36">
                  <c:v>147600.31</c:v>
                </c:pt>
                <c:pt idx="37">
                  <c:v>146437.35</c:v>
                </c:pt>
                <c:pt idx="38">
                  <c:v>142747.97</c:v>
                </c:pt>
                <c:pt idx="39">
                  <c:v>149774.16</c:v>
                </c:pt>
                <c:pt idx="40">
                  <c:v>151033.57999999999</c:v>
                </c:pt>
                <c:pt idx="41">
                  <c:v>144202.94</c:v>
                </c:pt>
                <c:pt idx="42">
                  <c:v>140545.63</c:v>
                </c:pt>
                <c:pt idx="43">
                  <c:v>145796.97</c:v>
                </c:pt>
                <c:pt idx="44">
                  <c:v>142112.10999999999</c:v>
                </c:pt>
                <c:pt idx="45">
                  <c:v>150660.16</c:v>
                </c:pt>
                <c:pt idx="46">
                  <c:v>147433.41</c:v>
                </c:pt>
                <c:pt idx="47">
                  <c:v>150893.43</c:v>
                </c:pt>
                <c:pt idx="48">
                  <c:v>149334.47</c:v>
                </c:pt>
                <c:pt idx="49">
                  <c:v>149609.57999999999</c:v>
                </c:pt>
                <c:pt idx="50">
                  <c:v>153723.19</c:v>
                </c:pt>
                <c:pt idx="51">
                  <c:v>154995.75</c:v>
                </c:pt>
                <c:pt idx="52">
                  <c:v>149090.57</c:v>
                </c:pt>
                <c:pt idx="53">
                  <c:v>149037.26999999999</c:v>
                </c:pt>
                <c:pt idx="54">
                  <c:v>152105.51</c:v>
                </c:pt>
                <c:pt idx="55">
                  <c:v>152333.79</c:v>
                </c:pt>
                <c:pt idx="56">
                  <c:v>154741.51999999999</c:v>
                </c:pt>
                <c:pt idx="57">
                  <c:v>156369.51999999999</c:v>
                </c:pt>
                <c:pt idx="58">
                  <c:v>148744.35999999999</c:v>
                </c:pt>
                <c:pt idx="59">
                  <c:v>152921.09</c:v>
                </c:pt>
                <c:pt idx="60">
                  <c:v>153787.26</c:v>
                </c:pt>
                <c:pt idx="61">
                  <c:v>150820.01999999999</c:v>
                </c:pt>
                <c:pt idx="62">
                  <c:v>163362.71</c:v>
                </c:pt>
                <c:pt idx="63">
                  <c:v>156515.79</c:v>
                </c:pt>
                <c:pt idx="64">
                  <c:v>158973.34</c:v>
                </c:pt>
                <c:pt idx="65">
                  <c:v>152650.03</c:v>
                </c:pt>
                <c:pt idx="66">
                  <c:v>152444.66</c:v>
                </c:pt>
                <c:pt idx="67">
                  <c:v>154460.04999999999</c:v>
                </c:pt>
                <c:pt idx="68">
                  <c:v>164410.32999999999</c:v>
                </c:pt>
                <c:pt idx="69">
                  <c:v>150427.42000000001</c:v>
                </c:pt>
                <c:pt idx="70">
                  <c:v>153774.67000000001</c:v>
                </c:pt>
                <c:pt idx="71">
                  <c:v>159843.41</c:v>
                </c:pt>
                <c:pt idx="72">
                  <c:v>156191.48000000001</c:v>
                </c:pt>
                <c:pt idx="73">
                  <c:v>149950.93</c:v>
                </c:pt>
                <c:pt idx="74">
                  <c:v>152436.57999999999</c:v>
                </c:pt>
                <c:pt idx="75">
                  <c:v>149213.85999999999</c:v>
                </c:pt>
                <c:pt idx="76">
                  <c:v>156335.18</c:v>
                </c:pt>
                <c:pt idx="77">
                  <c:v>152435.38</c:v>
                </c:pt>
                <c:pt idx="78">
                  <c:v>150255.97</c:v>
                </c:pt>
                <c:pt idx="79">
                  <c:v>150249.07999999999</c:v>
                </c:pt>
                <c:pt idx="80">
                  <c:v>150933.62</c:v>
                </c:pt>
                <c:pt idx="81">
                  <c:v>158196.89000000001</c:v>
                </c:pt>
                <c:pt idx="82">
                  <c:v>155620.95000000001</c:v>
                </c:pt>
                <c:pt idx="83">
                  <c:v>155085.26999999999</c:v>
                </c:pt>
                <c:pt idx="84">
                  <c:v>148171.34</c:v>
                </c:pt>
                <c:pt idx="85">
                  <c:v>152289.24</c:v>
                </c:pt>
                <c:pt idx="86">
                  <c:v>150419.93</c:v>
                </c:pt>
                <c:pt idx="87">
                  <c:v>149221.57999999999</c:v>
                </c:pt>
                <c:pt idx="88">
                  <c:v>149730.87</c:v>
                </c:pt>
                <c:pt idx="89">
                  <c:v>155687.95000000001</c:v>
                </c:pt>
                <c:pt idx="90">
                  <c:v>150730.35999999999</c:v>
                </c:pt>
                <c:pt idx="91">
                  <c:v>148571.94</c:v>
                </c:pt>
                <c:pt idx="92">
                  <c:v>150026.76999999999</c:v>
                </c:pt>
                <c:pt idx="93">
                  <c:v>150483.19</c:v>
                </c:pt>
                <c:pt idx="94">
                  <c:v>150722.12</c:v>
                </c:pt>
                <c:pt idx="95">
                  <c:v>148399.66</c:v>
                </c:pt>
                <c:pt idx="96">
                  <c:v>148282.97</c:v>
                </c:pt>
                <c:pt idx="97">
                  <c:v>150594.88</c:v>
                </c:pt>
                <c:pt idx="98">
                  <c:v>149682.29</c:v>
                </c:pt>
                <c:pt idx="99">
                  <c:v>154687.17000000001</c:v>
                </c:pt>
                <c:pt idx="100">
                  <c:v>154814.82</c:v>
                </c:pt>
                <c:pt idx="101">
                  <c:v>151406.42000000001</c:v>
                </c:pt>
                <c:pt idx="102">
                  <c:v>149962.07</c:v>
                </c:pt>
                <c:pt idx="103">
                  <c:v>148336.41</c:v>
                </c:pt>
                <c:pt idx="104">
                  <c:v>154561.03</c:v>
                </c:pt>
                <c:pt idx="105">
                  <c:v>153721.91</c:v>
                </c:pt>
                <c:pt idx="106">
                  <c:v>155895.42000000001</c:v>
                </c:pt>
                <c:pt idx="107">
                  <c:v>150304.69</c:v>
                </c:pt>
                <c:pt idx="108">
                  <c:v>150254.28</c:v>
                </c:pt>
                <c:pt idx="109">
                  <c:v>155401.29999999999</c:v>
                </c:pt>
                <c:pt idx="110">
                  <c:v>156642.82</c:v>
                </c:pt>
                <c:pt idx="111">
                  <c:v>158777.06</c:v>
                </c:pt>
                <c:pt idx="112">
                  <c:v>157404.76999999999</c:v>
                </c:pt>
                <c:pt idx="113">
                  <c:v>156292.93</c:v>
                </c:pt>
                <c:pt idx="114">
                  <c:v>156524.62</c:v>
                </c:pt>
                <c:pt idx="115">
                  <c:v>160868.6</c:v>
                </c:pt>
                <c:pt idx="116">
                  <c:v>157098.20000000001</c:v>
                </c:pt>
                <c:pt idx="117">
                  <c:v>156517.87</c:v>
                </c:pt>
                <c:pt idx="118">
                  <c:v>158432.48000000001</c:v>
                </c:pt>
                <c:pt idx="119">
                  <c:v>158372.21</c:v>
                </c:pt>
                <c:pt idx="120">
                  <c:v>158601.57</c:v>
                </c:pt>
                <c:pt idx="121">
                  <c:v>156472.63</c:v>
                </c:pt>
                <c:pt idx="122">
                  <c:v>158360.1</c:v>
                </c:pt>
                <c:pt idx="123">
                  <c:v>157031.54</c:v>
                </c:pt>
                <c:pt idx="124">
                  <c:v>164730.06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DF-4D4B-9D04-2383E80B3BAA}"/>
            </c:ext>
          </c:extLst>
        </c:ser>
        <c:ser>
          <c:idx val="1"/>
          <c:order val="1"/>
          <c:tx>
            <c:strRef>
              <c:f>Full1!$J$9</c:f>
              <c:strCache>
                <c:ptCount val="1"/>
                <c:pt idx="0">
                  <c:v>PYO-PYF-PXO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Full1!$J$10:$J$134</c:f>
              <c:numCache>
                <c:formatCode>General</c:formatCode>
                <c:ptCount val="125"/>
                <c:pt idx="0">
                  <c:v>2909.74</c:v>
                </c:pt>
                <c:pt idx="1">
                  <c:v>13459.44</c:v>
                </c:pt>
                <c:pt idx="2">
                  <c:v>29325.09</c:v>
                </c:pt>
                <c:pt idx="3">
                  <c:v>36149.75</c:v>
                </c:pt>
                <c:pt idx="4">
                  <c:v>38416.68</c:v>
                </c:pt>
                <c:pt idx="5">
                  <c:v>37179.69</c:v>
                </c:pt>
                <c:pt idx="6">
                  <c:v>42859.8</c:v>
                </c:pt>
                <c:pt idx="7">
                  <c:v>51736.59</c:v>
                </c:pt>
                <c:pt idx="8">
                  <c:v>48153.51</c:v>
                </c:pt>
                <c:pt idx="9">
                  <c:v>44570.86</c:v>
                </c:pt>
                <c:pt idx="10">
                  <c:v>53698.43</c:v>
                </c:pt>
                <c:pt idx="11">
                  <c:v>60481.26</c:v>
                </c:pt>
                <c:pt idx="12">
                  <c:v>61709.62</c:v>
                </c:pt>
                <c:pt idx="13">
                  <c:v>60446.02</c:v>
                </c:pt>
                <c:pt idx="14">
                  <c:v>58905.77</c:v>
                </c:pt>
                <c:pt idx="15">
                  <c:v>64765.55</c:v>
                </c:pt>
                <c:pt idx="16">
                  <c:v>75242.259999999995</c:v>
                </c:pt>
                <c:pt idx="17">
                  <c:v>66530.34</c:v>
                </c:pt>
                <c:pt idx="18">
                  <c:v>70161.759999999995</c:v>
                </c:pt>
                <c:pt idx="19">
                  <c:v>71908.509999999995</c:v>
                </c:pt>
                <c:pt idx="20">
                  <c:v>77782.11</c:v>
                </c:pt>
                <c:pt idx="21">
                  <c:v>68451.570000000007</c:v>
                </c:pt>
                <c:pt idx="22">
                  <c:v>71135.34</c:v>
                </c:pt>
                <c:pt idx="23">
                  <c:v>69049.72</c:v>
                </c:pt>
                <c:pt idx="24">
                  <c:v>75793.919999999998</c:v>
                </c:pt>
                <c:pt idx="25">
                  <c:v>77178.289999999994</c:v>
                </c:pt>
                <c:pt idx="26">
                  <c:v>72627.95</c:v>
                </c:pt>
                <c:pt idx="27">
                  <c:v>77281.509999999995</c:v>
                </c:pt>
                <c:pt idx="28">
                  <c:v>71109.509999999995</c:v>
                </c:pt>
                <c:pt idx="29">
                  <c:v>86529.72</c:v>
                </c:pt>
                <c:pt idx="30">
                  <c:v>85497.26</c:v>
                </c:pt>
                <c:pt idx="31">
                  <c:v>88514.72</c:v>
                </c:pt>
                <c:pt idx="32">
                  <c:v>92527.06</c:v>
                </c:pt>
                <c:pt idx="33">
                  <c:v>92014.44</c:v>
                </c:pt>
                <c:pt idx="34">
                  <c:v>96077.52</c:v>
                </c:pt>
                <c:pt idx="35">
                  <c:v>90523.33</c:v>
                </c:pt>
                <c:pt idx="36">
                  <c:v>83338.67</c:v>
                </c:pt>
                <c:pt idx="37">
                  <c:v>89024.82</c:v>
                </c:pt>
                <c:pt idx="38">
                  <c:v>91928.68</c:v>
                </c:pt>
                <c:pt idx="39">
                  <c:v>92015.53</c:v>
                </c:pt>
                <c:pt idx="40">
                  <c:v>92272.89</c:v>
                </c:pt>
                <c:pt idx="41">
                  <c:v>94963.94</c:v>
                </c:pt>
                <c:pt idx="42">
                  <c:v>93465.13</c:v>
                </c:pt>
                <c:pt idx="43">
                  <c:v>89551.37</c:v>
                </c:pt>
                <c:pt idx="44">
                  <c:v>88573.35</c:v>
                </c:pt>
                <c:pt idx="45">
                  <c:v>92368.12</c:v>
                </c:pt>
                <c:pt idx="46">
                  <c:v>97075.62</c:v>
                </c:pt>
                <c:pt idx="47">
                  <c:v>98484.29</c:v>
                </c:pt>
                <c:pt idx="48">
                  <c:v>98336.16</c:v>
                </c:pt>
                <c:pt idx="49">
                  <c:v>98506.05</c:v>
                </c:pt>
                <c:pt idx="50">
                  <c:v>98257.21</c:v>
                </c:pt>
                <c:pt idx="51">
                  <c:v>96560.74</c:v>
                </c:pt>
                <c:pt idx="52">
                  <c:v>94477.45</c:v>
                </c:pt>
                <c:pt idx="53">
                  <c:v>102615.61</c:v>
                </c:pt>
                <c:pt idx="54">
                  <c:v>101536.2</c:v>
                </c:pt>
                <c:pt idx="55">
                  <c:v>92790.87</c:v>
                </c:pt>
                <c:pt idx="56">
                  <c:v>98282.57</c:v>
                </c:pt>
                <c:pt idx="57">
                  <c:v>100075.03</c:v>
                </c:pt>
                <c:pt idx="58">
                  <c:v>102402.65</c:v>
                </c:pt>
                <c:pt idx="59">
                  <c:v>97654.26</c:v>
                </c:pt>
                <c:pt idx="60">
                  <c:v>108611.96</c:v>
                </c:pt>
                <c:pt idx="61">
                  <c:v>99846.69</c:v>
                </c:pt>
                <c:pt idx="62">
                  <c:v>106984.34</c:v>
                </c:pt>
                <c:pt idx="63">
                  <c:v>103205.31</c:v>
                </c:pt>
                <c:pt idx="64">
                  <c:v>105098.38</c:v>
                </c:pt>
                <c:pt idx="65">
                  <c:v>104528.65</c:v>
                </c:pt>
                <c:pt idx="66">
                  <c:v>103728.56</c:v>
                </c:pt>
                <c:pt idx="67">
                  <c:v>109769.4</c:v>
                </c:pt>
                <c:pt idx="68">
                  <c:v>111034.99</c:v>
                </c:pt>
                <c:pt idx="69">
                  <c:v>103022.9</c:v>
                </c:pt>
                <c:pt idx="70">
                  <c:v>107198.15</c:v>
                </c:pt>
                <c:pt idx="71">
                  <c:v>111447.22</c:v>
                </c:pt>
                <c:pt idx="72">
                  <c:v>109735.45</c:v>
                </c:pt>
                <c:pt idx="73">
                  <c:v>113016.92</c:v>
                </c:pt>
                <c:pt idx="74">
                  <c:v>110377.57</c:v>
                </c:pt>
                <c:pt idx="75">
                  <c:v>113615.98</c:v>
                </c:pt>
                <c:pt idx="76">
                  <c:v>112394.55</c:v>
                </c:pt>
                <c:pt idx="77">
                  <c:v>112442.32</c:v>
                </c:pt>
                <c:pt idx="78">
                  <c:v>109088.15</c:v>
                </c:pt>
                <c:pt idx="79">
                  <c:v>110090.07</c:v>
                </c:pt>
                <c:pt idx="80">
                  <c:v>110488.69</c:v>
                </c:pt>
                <c:pt idx="81">
                  <c:v>109090.97</c:v>
                </c:pt>
                <c:pt idx="82">
                  <c:v>109576.57</c:v>
                </c:pt>
                <c:pt idx="83">
                  <c:v>110069.81</c:v>
                </c:pt>
                <c:pt idx="84">
                  <c:v>113546.74</c:v>
                </c:pt>
                <c:pt idx="85">
                  <c:v>110786.7</c:v>
                </c:pt>
                <c:pt idx="86">
                  <c:v>109501.13</c:v>
                </c:pt>
                <c:pt idx="87">
                  <c:v>110263.11</c:v>
                </c:pt>
                <c:pt idx="88">
                  <c:v>111961.29</c:v>
                </c:pt>
                <c:pt idx="89">
                  <c:v>111265.17</c:v>
                </c:pt>
                <c:pt idx="90">
                  <c:v>108860.69</c:v>
                </c:pt>
                <c:pt idx="91">
                  <c:v>109495.76</c:v>
                </c:pt>
                <c:pt idx="92">
                  <c:v>111773.84</c:v>
                </c:pt>
                <c:pt idx="93">
                  <c:v>114175.91</c:v>
                </c:pt>
                <c:pt idx="94">
                  <c:v>113752.16</c:v>
                </c:pt>
                <c:pt idx="95">
                  <c:v>115179.25</c:v>
                </c:pt>
                <c:pt idx="96">
                  <c:v>113814.2</c:v>
                </c:pt>
                <c:pt idx="97">
                  <c:v>113774.79</c:v>
                </c:pt>
                <c:pt idx="98">
                  <c:v>114155.88</c:v>
                </c:pt>
                <c:pt idx="99">
                  <c:v>113660.05</c:v>
                </c:pt>
                <c:pt idx="100">
                  <c:v>114110.93</c:v>
                </c:pt>
                <c:pt idx="101">
                  <c:v>114514.99</c:v>
                </c:pt>
                <c:pt idx="102">
                  <c:v>113960.11</c:v>
                </c:pt>
                <c:pt idx="103">
                  <c:v>113879.27</c:v>
                </c:pt>
                <c:pt idx="104">
                  <c:v>114039.51</c:v>
                </c:pt>
                <c:pt idx="105">
                  <c:v>113702.07</c:v>
                </c:pt>
                <c:pt idx="106">
                  <c:v>113919.25</c:v>
                </c:pt>
                <c:pt idx="107">
                  <c:v>114332.29</c:v>
                </c:pt>
                <c:pt idx="108">
                  <c:v>114180.05</c:v>
                </c:pt>
                <c:pt idx="109">
                  <c:v>114108.66</c:v>
                </c:pt>
                <c:pt idx="110">
                  <c:v>114377.93</c:v>
                </c:pt>
                <c:pt idx="111">
                  <c:v>113888.56</c:v>
                </c:pt>
                <c:pt idx="112">
                  <c:v>113959.51</c:v>
                </c:pt>
                <c:pt idx="113">
                  <c:v>114073.47</c:v>
                </c:pt>
                <c:pt idx="114">
                  <c:v>113964.5</c:v>
                </c:pt>
                <c:pt idx="115">
                  <c:v>114066.67</c:v>
                </c:pt>
                <c:pt idx="116">
                  <c:v>113846.35</c:v>
                </c:pt>
                <c:pt idx="117">
                  <c:v>113924.17</c:v>
                </c:pt>
                <c:pt idx="118">
                  <c:v>113817.69</c:v>
                </c:pt>
                <c:pt idx="119">
                  <c:v>114109.26</c:v>
                </c:pt>
                <c:pt idx="120">
                  <c:v>113626.53</c:v>
                </c:pt>
                <c:pt idx="121">
                  <c:v>113776.2</c:v>
                </c:pt>
                <c:pt idx="122">
                  <c:v>113962.79</c:v>
                </c:pt>
                <c:pt idx="123">
                  <c:v>114227.74</c:v>
                </c:pt>
                <c:pt idx="124">
                  <c:v>113740.03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DF-4D4B-9D04-2383E80B3BAA}"/>
            </c:ext>
          </c:extLst>
        </c:ser>
        <c:ser>
          <c:idx val="2"/>
          <c:order val="2"/>
          <c:tx>
            <c:strRef>
              <c:f>Full1!$K$9</c:f>
              <c:strCache>
                <c:ptCount val="1"/>
                <c:pt idx="0">
                  <c:v>PYO-PYF-VYO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Full1!$K$10:$K$134</c:f>
              <c:numCache>
                <c:formatCode>General</c:formatCode>
                <c:ptCount val="125"/>
                <c:pt idx="0">
                  <c:v>1083.0999999999999</c:v>
                </c:pt>
                <c:pt idx="1">
                  <c:v>4978</c:v>
                </c:pt>
                <c:pt idx="2">
                  <c:v>5944.73</c:v>
                </c:pt>
                <c:pt idx="3">
                  <c:v>19667.96</c:v>
                </c:pt>
                <c:pt idx="4">
                  <c:v>17414.810000000001</c:v>
                </c:pt>
                <c:pt idx="5">
                  <c:v>16034.58</c:v>
                </c:pt>
                <c:pt idx="6">
                  <c:v>28026.33</c:v>
                </c:pt>
                <c:pt idx="7">
                  <c:v>17541.55</c:v>
                </c:pt>
                <c:pt idx="8">
                  <c:v>17715.63</c:v>
                </c:pt>
                <c:pt idx="9">
                  <c:v>21637.54</c:v>
                </c:pt>
                <c:pt idx="10">
                  <c:v>27067.45</c:v>
                </c:pt>
                <c:pt idx="11">
                  <c:v>21307</c:v>
                </c:pt>
                <c:pt idx="12">
                  <c:v>21991.8</c:v>
                </c:pt>
                <c:pt idx="13">
                  <c:v>15658.98</c:v>
                </c:pt>
                <c:pt idx="14">
                  <c:v>22500.560000000001</c:v>
                </c:pt>
                <c:pt idx="15">
                  <c:v>22476.92</c:v>
                </c:pt>
                <c:pt idx="16">
                  <c:v>22828.65</c:v>
                </c:pt>
                <c:pt idx="17">
                  <c:v>25650.19</c:v>
                </c:pt>
                <c:pt idx="18">
                  <c:v>25505.78</c:v>
                </c:pt>
                <c:pt idx="19">
                  <c:v>30734.27</c:v>
                </c:pt>
                <c:pt idx="20">
                  <c:v>25941</c:v>
                </c:pt>
                <c:pt idx="21">
                  <c:v>33552.660000000003</c:v>
                </c:pt>
                <c:pt idx="22">
                  <c:v>24026.22</c:v>
                </c:pt>
                <c:pt idx="23">
                  <c:v>30133.9</c:v>
                </c:pt>
                <c:pt idx="24">
                  <c:v>24281.49</c:v>
                </c:pt>
                <c:pt idx="25">
                  <c:v>31983.47</c:v>
                </c:pt>
                <c:pt idx="26">
                  <c:v>32332.959999999999</c:v>
                </c:pt>
                <c:pt idx="27">
                  <c:v>28051.25</c:v>
                </c:pt>
                <c:pt idx="28">
                  <c:v>39583.67</c:v>
                </c:pt>
                <c:pt idx="29">
                  <c:v>40342.660000000003</c:v>
                </c:pt>
                <c:pt idx="30">
                  <c:v>40686.449999999997</c:v>
                </c:pt>
                <c:pt idx="31">
                  <c:v>40659.269999999997</c:v>
                </c:pt>
                <c:pt idx="32">
                  <c:v>31868.58</c:v>
                </c:pt>
                <c:pt idx="33">
                  <c:v>37178.449999999997</c:v>
                </c:pt>
                <c:pt idx="34">
                  <c:v>36174.17</c:v>
                </c:pt>
                <c:pt idx="35">
                  <c:v>43948.09</c:v>
                </c:pt>
                <c:pt idx="36">
                  <c:v>38616.400000000001</c:v>
                </c:pt>
                <c:pt idx="37">
                  <c:v>37872.089999999997</c:v>
                </c:pt>
                <c:pt idx="38">
                  <c:v>40429.65</c:v>
                </c:pt>
                <c:pt idx="39">
                  <c:v>39970.720000000001</c:v>
                </c:pt>
                <c:pt idx="40">
                  <c:v>40033</c:v>
                </c:pt>
                <c:pt idx="41">
                  <c:v>41079.32</c:v>
                </c:pt>
                <c:pt idx="42">
                  <c:v>44074.09</c:v>
                </c:pt>
                <c:pt idx="43">
                  <c:v>47426.27</c:v>
                </c:pt>
                <c:pt idx="44">
                  <c:v>44063.92</c:v>
                </c:pt>
                <c:pt idx="45">
                  <c:v>47187.54</c:v>
                </c:pt>
                <c:pt idx="46">
                  <c:v>53759.05</c:v>
                </c:pt>
                <c:pt idx="47">
                  <c:v>47175.92</c:v>
                </c:pt>
                <c:pt idx="48">
                  <c:v>45691.11</c:v>
                </c:pt>
                <c:pt idx="49">
                  <c:v>50473.67</c:v>
                </c:pt>
                <c:pt idx="50">
                  <c:v>51443.17</c:v>
                </c:pt>
                <c:pt idx="51">
                  <c:v>48745.55</c:v>
                </c:pt>
                <c:pt idx="52">
                  <c:v>50057.5</c:v>
                </c:pt>
                <c:pt idx="53">
                  <c:v>50003.11</c:v>
                </c:pt>
                <c:pt idx="54">
                  <c:v>49838.65</c:v>
                </c:pt>
                <c:pt idx="55">
                  <c:v>48256.54</c:v>
                </c:pt>
                <c:pt idx="56">
                  <c:v>47389.55</c:v>
                </c:pt>
                <c:pt idx="57">
                  <c:v>51416.05</c:v>
                </c:pt>
                <c:pt idx="58">
                  <c:v>50165.68</c:v>
                </c:pt>
                <c:pt idx="59">
                  <c:v>49946.42</c:v>
                </c:pt>
                <c:pt idx="60">
                  <c:v>51225.599999999999</c:v>
                </c:pt>
                <c:pt idx="61">
                  <c:v>48972.43</c:v>
                </c:pt>
                <c:pt idx="62">
                  <c:v>48103.55</c:v>
                </c:pt>
                <c:pt idx="63">
                  <c:v>47635.45</c:v>
                </c:pt>
                <c:pt idx="64">
                  <c:v>51625.81</c:v>
                </c:pt>
                <c:pt idx="65">
                  <c:v>48358.49</c:v>
                </c:pt>
                <c:pt idx="66">
                  <c:v>49793.58</c:v>
                </c:pt>
                <c:pt idx="67">
                  <c:v>46965.15</c:v>
                </c:pt>
                <c:pt idx="68">
                  <c:v>51169.47</c:v>
                </c:pt>
                <c:pt idx="69">
                  <c:v>49636</c:v>
                </c:pt>
                <c:pt idx="70">
                  <c:v>47800.01</c:v>
                </c:pt>
                <c:pt idx="71">
                  <c:v>48739.06</c:v>
                </c:pt>
                <c:pt idx="72">
                  <c:v>50220.94</c:v>
                </c:pt>
                <c:pt idx="73">
                  <c:v>48241.62</c:v>
                </c:pt>
                <c:pt idx="74">
                  <c:v>50103.17</c:v>
                </c:pt>
                <c:pt idx="75">
                  <c:v>51952.04</c:v>
                </c:pt>
                <c:pt idx="76">
                  <c:v>49980.05</c:v>
                </c:pt>
                <c:pt idx="77">
                  <c:v>49388.19</c:v>
                </c:pt>
                <c:pt idx="78">
                  <c:v>51002.26</c:v>
                </c:pt>
                <c:pt idx="79">
                  <c:v>49673.14</c:v>
                </c:pt>
                <c:pt idx="80">
                  <c:v>52500.63</c:v>
                </c:pt>
                <c:pt idx="81">
                  <c:v>49143.54</c:v>
                </c:pt>
                <c:pt idx="82">
                  <c:v>54022.41</c:v>
                </c:pt>
                <c:pt idx="83">
                  <c:v>53216.55</c:v>
                </c:pt>
                <c:pt idx="84">
                  <c:v>52601.64</c:v>
                </c:pt>
                <c:pt idx="85">
                  <c:v>54901.599999999999</c:v>
                </c:pt>
                <c:pt idx="86">
                  <c:v>53423.69</c:v>
                </c:pt>
                <c:pt idx="87">
                  <c:v>57657.21</c:v>
                </c:pt>
                <c:pt idx="88">
                  <c:v>57147.9</c:v>
                </c:pt>
                <c:pt idx="89">
                  <c:v>58223.46</c:v>
                </c:pt>
                <c:pt idx="90">
                  <c:v>56829.74</c:v>
                </c:pt>
                <c:pt idx="91">
                  <c:v>58195.77</c:v>
                </c:pt>
                <c:pt idx="92">
                  <c:v>58231.040000000001</c:v>
                </c:pt>
                <c:pt idx="93">
                  <c:v>57889.65</c:v>
                </c:pt>
                <c:pt idx="94">
                  <c:v>57923.81</c:v>
                </c:pt>
                <c:pt idx="95">
                  <c:v>53647.1</c:v>
                </c:pt>
                <c:pt idx="96">
                  <c:v>58515.94</c:v>
                </c:pt>
                <c:pt idx="97">
                  <c:v>58606.63</c:v>
                </c:pt>
                <c:pt idx="98">
                  <c:v>54331.41</c:v>
                </c:pt>
                <c:pt idx="99">
                  <c:v>57732.87</c:v>
                </c:pt>
                <c:pt idx="100">
                  <c:v>58084.62</c:v>
                </c:pt>
                <c:pt idx="101">
                  <c:v>58120.51</c:v>
                </c:pt>
                <c:pt idx="102">
                  <c:v>59074.21</c:v>
                </c:pt>
                <c:pt idx="103">
                  <c:v>57709.05</c:v>
                </c:pt>
                <c:pt idx="104">
                  <c:v>58634.19</c:v>
                </c:pt>
                <c:pt idx="105">
                  <c:v>59401.67</c:v>
                </c:pt>
                <c:pt idx="106">
                  <c:v>58988.73</c:v>
                </c:pt>
                <c:pt idx="107">
                  <c:v>58572.26</c:v>
                </c:pt>
                <c:pt idx="108">
                  <c:v>57886.81</c:v>
                </c:pt>
                <c:pt idx="109">
                  <c:v>57830.35</c:v>
                </c:pt>
                <c:pt idx="110">
                  <c:v>59555.53</c:v>
                </c:pt>
                <c:pt idx="111">
                  <c:v>58425.11</c:v>
                </c:pt>
                <c:pt idx="112">
                  <c:v>58706.41</c:v>
                </c:pt>
                <c:pt idx="113">
                  <c:v>57960.51</c:v>
                </c:pt>
                <c:pt idx="114">
                  <c:v>58232.49</c:v>
                </c:pt>
                <c:pt idx="115">
                  <c:v>57847.16</c:v>
                </c:pt>
                <c:pt idx="116">
                  <c:v>58260.160000000003</c:v>
                </c:pt>
                <c:pt idx="117">
                  <c:v>57819.54</c:v>
                </c:pt>
                <c:pt idx="118">
                  <c:v>59183.1</c:v>
                </c:pt>
                <c:pt idx="119">
                  <c:v>57968.88</c:v>
                </c:pt>
                <c:pt idx="120">
                  <c:v>58195.65</c:v>
                </c:pt>
                <c:pt idx="121">
                  <c:v>57964.08</c:v>
                </c:pt>
                <c:pt idx="122">
                  <c:v>59099.41</c:v>
                </c:pt>
                <c:pt idx="123">
                  <c:v>59300.17</c:v>
                </c:pt>
                <c:pt idx="124">
                  <c:v>58457.25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DF-4D4B-9D04-2383E80B3BAA}"/>
            </c:ext>
          </c:extLst>
        </c:ser>
        <c:ser>
          <c:idx val="3"/>
          <c:order val="3"/>
          <c:tx>
            <c:strRef>
              <c:f>Full1!$L$9</c:f>
              <c:strCache>
                <c:ptCount val="1"/>
                <c:pt idx="0">
                  <c:v>PYO-PYF-PXO-VYO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Full1!$L$10:$L$134</c:f>
              <c:numCache>
                <c:formatCode>General</c:formatCode>
                <c:ptCount val="125"/>
                <c:pt idx="0">
                  <c:v>297.82</c:v>
                </c:pt>
                <c:pt idx="1">
                  <c:v>802.36</c:v>
                </c:pt>
                <c:pt idx="2">
                  <c:v>1014.27</c:v>
                </c:pt>
                <c:pt idx="3">
                  <c:v>1309.53</c:v>
                </c:pt>
                <c:pt idx="4">
                  <c:v>2062.39</c:v>
                </c:pt>
                <c:pt idx="5">
                  <c:v>3802.15</c:v>
                </c:pt>
                <c:pt idx="6">
                  <c:v>7434.85</c:v>
                </c:pt>
                <c:pt idx="7">
                  <c:v>6844.57</c:v>
                </c:pt>
                <c:pt idx="8">
                  <c:v>7296.74</c:v>
                </c:pt>
                <c:pt idx="9">
                  <c:v>6913.65</c:v>
                </c:pt>
                <c:pt idx="10">
                  <c:v>6402.08</c:v>
                </c:pt>
                <c:pt idx="11">
                  <c:v>5394.73</c:v>
                </c:pt>
                <c:pt idx="12">
                  <c:v>7585.78</c:v>
                </c:pt>
                <c:pt idx="13">
                  <c:v>4674.71</c:v>
                </c:pt>
                <c:pt idx="14">
                  <c:v>5893.07</c:v>
                </c:pt>
                <c:pt idx="15">
                  <c:v>6973.17</c:v>
                </c:pt>
                <c:pt idx="16">
                  <c:v>6103.18</c:v>
                </c:pt>
                <c:pt idx="17">
                  <c:v>7602.18</c:v>
                </c:pt>
                <c:pt idx="18">
                  <c:v>5175.96</c:v>
                </c:pt>
                <c:pt idx="19">
                  <c:v>5384.15</c:v>
                </c:pt>
                <c:pt idx="20">
                  <c:v>6499.75</c:v>
                </c:pt>
                <c:pt idx="21">
                  <c:v>5103.8900000000003</c:v>
                </c:pt>
                <c:pt idx="22">
                  <c:v>7438.02</c:v>
                </c:pt>
                <c:pt idx="23">
                  <c:v>5421.45</c:v>
                </c:pt>
                <c:pt idx="24">
                  <c:v>7505.56</c:v>
                </c:pt>
                <c:pt idx="25">
                  <c:v>9024.06</c:v>
                </c:pt>
                <c:pt idx="26">
                  <c:v>8378.7800000000007</c:v>
                </c:pt>
                <c:pt idx="27">
                  <c:v>10327.34</c:v>
                </c:pt>
                <c:pt idx="28">
                  <c:v>9565.0300000000007</c:v>
                </c:pt>
                <c:pt idx="29">
                  <c:v>9813.25</c:v>
                </c:pt>
                <c:pt idx="30">
                  <c:v>10062.530000000001</c:v>
                </c:pt>
                <c:pt idx="31">
                  <c:v>8486.6299999999992</c:v>
                </c:pt>
                <c:pt idx="32">
                  <c:v>10128.969999999999</c:v>
                </c:pt>
                <c:pt idx="33">
                  <c:v>10702.57</c:v>
                </c:pt>
                <c:pt idx="34">
                  <c:v>10368.94</c:v>
                </c:pt>
                <c:pt idx="35">
                  <c:v>10072.879999999999</c:v>
                </c:pt>
                <c:pt idx="36">
                  <c:v>11132.21</c:v>
                </c:pt>
                <c:pt idx="37">
                  <c:v>10866.23</c:v>
                </c:pt>
                <c:pt idx="38">
                  <c:v>10225.040000000001</c:v>
                </c:pt>
                <c:pt idx="39">
                  <c:v>11034.28</c:v>
                </c:pt>
                <c:pt idx="40">
                  <c:v>10574.93</c:v>
                </c:pt>
                <c:pt idx="41">
                  <c:v>10304.68</c:v>
                </c:pt>
                <c:pt idx="42">
                  <c:v>10139.42</c:v>
                </c:pt>
                <c:pt idx="43">
                  <c:v>10858.98</c:v>
                </c:pt>
                <c:pt idx="44">
                  <c:v>11514.02</c:v>
                </c:pt>
                <c:pt idx="45">
                  <c:v>10891.25</c:v>
                </c:pt>
                <c:pt idx="46">
                  <c:v>11244.51</c:v>
                </c:pt>
                <c:pt idx="47">
                  <c:v>11179.33</c:v>
                </c:pt>
                <c:pt idx="48">
                  <c:v>10393.18</c:v>
                </c:pt>
                <c:pt idx="49">
                  <c:v>13169.71</c:v>
                </c:pt>
                <c:pt idx="50">
                  <c:v>11850.69</c:v>
                </c:pt>
                <c:pt idx="51">
                  <c:v>13128.83</c:v>
                </c:pt>
                <c:pt idx="52">
                  <c:v>13818.23</c:v>
                </c:pt>
                <c:pt idx="53">
                  <c:v>13471.44</c:v>
                </c:pt>
                <c:pt idx="54">
                  <c:v>16099.34</c:v>
                </c:pt>
                <c:pt idx="55">
                  <c:v>13223.89</c:v>
                </c:pt>
                <c:pt idx="56">
                  <c:v>13229.24</c:v>
                </c:pt>
                <c:pt idx="57">
                  <c:v>14746.86</c:v>
                </c:pt>
                <c:pt idx="58">
                  <c:v>14287.3</c:v>
                </c:pt>
                <c:pt idx="59">
                  <c:v>14762.18</c:v>
                </c:pt>
                <c:pt idx="60">
                  <c:v>13875.23</c:v>
                </c:pt>
                <c:pt idx="61">
                  <c:v>15369.93</c:v>
                </c:pt>
                <c:pt idx="62">
                  <c:v>15682.74</c:v>
                </c:pt>
                <c:pt idx="63">
                  <c:v>18497.240000000002</c:v>
                </c:pt>
                <c:pt idx="64">
                  <c:v>18286.21</c:v>
                </c:pt>
                <c:pt idx="65">
                  <c:v>17087.61</c:v>
                </c:pt>
                <c:pt idx="66">
                  <c:v>18386.16</c:v>
                </c:pt>
                <c:pt idx="67">
                  <c:v>18581.86</c:v>
                </c:pt>
                <c:pt idx="68">
                  <c:v>16723.37</c:v>
                </c:pt>
                <c:pt idx="69">
                  <c:v>16470.8</c:v>
                </c:pt>
                <c:pt idx="70">
                  <c:v>16972.71</c:v>
                </c:pt>
                <c:pt idx="71">
                  <c:v>16704.96</c:v>
                </c:pt>
                <c:pt idx="72">
                  <c:v>18302.87</c:v>
                </c:pt>
                <c:pt idx="73">
                  <c:v>16869.61</c:v>
                </c:pt>
                <c:pt idx="74">
                  <c:v>16836.740000000002</c:v>
                </c:pt>
                <c:pt idx="75">
                  <c:v>17663.89</c:v>
                </c:pt>
                <c:pt idx="76">
                  <c:v>16099.27</c:v>
                </c:pt>
                <c:pt idx="77">
                  <c:v>16399.73</c:v>
                </c:pt>
                <c:pt idx="78">
                  <c:v>17080.599999999999</c:v>
                </c:pt>
                <c:pt idx="79">
                  <c:v>19208.080000000002</c:v>
                </c:pt>
                <c:pt idx="80">
                  <c:v>17083.599999999999</c:v>
                </c:pt>
                <c:pt idx="81">
                  <c:v>17065.25</c:v>
                </c:pt>
                <c:pt idx="82">
                  <c:v>19108.14</c:v>
                </c:pt>
                <c:pt idx="83">
                  <c:v>17506.89</c:v>
                </c:pt>
                <c:pt idx="84">
                  <c:v>19048.73</c:v>
                </c:pt>
                <c:pt idx="85">
                  <c:v>19717.75</c:v>
                </c:pt>
                <c:pt idx="86">
                  <c:v>21476.04</c:v>
                </c:pt>
                <c:pt idx="87">
                  <c:v>18395.37</c:v>
                </c:pt>
                <c:pt idx="88">
                  <c:v>21375.99</c:v>
                </c:pt>
                <c:pt idx="89">
                  <c:v>19111.900000000001</c:v>
                </c:pt>
                <c:pt idx="90">
                  <c:v>19268.37</c:v>
                </c:pt>
                <c:pt idx="91">
                  <c:v>19476.419999999998</c:v>
                </c:pt>
                <c:pt idx="92">
                  <c:v>20449.38</c:v>
                </c:pt>
                <c:pt idx="93">
                  <c:v>19383.509999999998</c:v>
                </c:pt>
                <c:pt idx="94">
                  <c:v>19905.349999999999</c:v>
                </c:pt>
                <c:pt idx="95">
                  <c:v>18545.66</c:v>
                </c:pt>
                <c:pt idx="96">
                  <c:v>19948.32</c:v>
                </c:pt>
                <c:pt idx="97">
                  <c:v>20012.900000000001</c:v>
                </c:pt>
                <c:pt idx="98">
                  <c:v>19628.88</c:v>
                </c:pt>
                <c:pt idx="99">
                  <c:v>18849.560000000001</c:v>
                </c:pt>
                <c:pt idx="100">
                  <c:v>18758.439999999999</c:v>
                </c:pt>
                <c:pt idx="101">
                  <c:v>19169.29</c:v>
                </c:pt>
                <c:pt idx="102">
                  <c:v>21804.91</c:v>
                </c:pt>
                <c:pt idx="103">
                  <c:v>18235.72</c:v>
                </c:pt>
                <c:pt idx="104">
                  <c:v>20452.439999999999</c:v>
                </c:pt>
                <c:pt idx="105">
                  <c:v>21604.41</c:v>
                </c:pt>
                <c:pt idx="106">
                  <c:v>21924.12</c:v>
                </c:pt>
                <c:pt idx="107">
                  <c:v>20117.53</c:v>
                </c:pt>
                <c:pt idx="108">
                  <c:v>22678.01</c:v>
                </c:pt>
                <c:pt idx="109">
                  <c:v>21392.78</c:v>
                </c:pt>
                <c:pt idx="110">
                  <c:v>22411.77</c:v>
                </c:pt>
                <c:pt idx="111">
                  <c:v>22001.81</c:v>
                </c:pt>
                <c:pt idx="112">
                  <c:v>22519.42</c:v>
                </c:pt>
                <c:pt idx="113">
                  <c:v>21796.68</c:v>
                </c:pt>
                <c:pt idx="114">
                  <c:v>22755.81</c:v>
                </c:pt>
                <c:pt idx="115">
                  <c:v>19215.59</c:v>
                </c:pt>
                <c:pt idx="116">
                  <c:v>24162.62</c:v>
                </c:pt>
                <c:pt idx="117">
                  <c:v>23760.13</c:v>
                </c:pt>
                <c:pt idx="118">
                  <c:v>22406.09</c:v>
                </c:pt>
                <c:pt idx="119">
                  <c:v>22033.71</c:v>
                </c:pt>
                <c:pt idx="120">
                  <c:v>21164.43</c:v>
                </c:pt>
                <c:pt idx="121">
                  <c:v>21428.11</c:v>
                </c:pt>
                <c:pt idx="122">
                  <c:v>22620.85</c:v>
                </c:pt>
                <c:pt idx="123">
                  <c:v>23198.45</c:v>
                </c:pt>
                <c:pt idx="124">
                  <c:v>23591.9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DF-4D4B-9D04-2383E80B3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4490575"/>
        <c:axId val="1194489135"/>
      </c:lineChart>
      <c:catAx>
        <c:axId val="119449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GENERACIONS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94489135"/>
        <c:crosses val="autoZero"/>
        <c:auto val="1"/>
        <c:lblAlgn val="ctr"/>
        <c:lblOffset val="100"/>
        <c:noMultiLvlLbl val="0"/>
      </c:catAx>
      <c:valAx>
        <c:axId val="119448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9449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100"/>
              <a:t>INPUT: PYO-PYF-PXF  ---  POBLACIÓ:</a:t>
            </a:r>
            <a:r>
              <a:rPr lang="ca-ES" sz="1100" baseline="0"/>
              <a:t> 25</a:t>
            </a:r>
            <a:endParaRPr lang="ca-E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Full1!$AU$108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Full1!$AU$109:$AU$233</c:f>
              <c:numCache>
                <c:formatCode>General</c:formatCode>
                <c:ptCount val="125"/>
                <c:pt idx="0">
                  <c:v>3409.89</c:v>
                </c:pt>
                <c:pt idx="1">
                  <c:v>4924.59</c:v>
                </c:pt>
                <c:pt idx="2">
                  <c:v>39507.480000000003</c:v>
                </c:pt>
                <c:pt idx="3">
                  <c:v>60268.57</c:v>
                </c:pt>
                <c:pt idx="4">
                  <c:v>79417.84</c:v>
                </c:pt>
                <c:pt idx="5">
                  <c:v>83670.89</c:v>
                </c:pt>
                <c:pt idx="6">
                  <c:v>97848.84</c:v>
                </c:pt>
                <c:pt idx="7">
                  <c:v>98808.26</c:v>
                </c:pt>
                <c:pt idx="8">
                  <c:v>104218.65</c:v>
                </c:pt>
                <c:pt idx="9">
                  <c:v>113237.77</c:v>
                </c:pt>
                <c:pt idx="10">
                  <c:v>113639.98</c:v>
                </c:pt>
                <c:pt idx="11">
                  <c:v>119269.48</c:v>
                </c:pt>
                <c:pt idx="12">
                  <c:v>133030.76999999999</c:v>
                </c:pt>
                <c:pt idx="13">
                  <c:v>137354.35999999999</c:v>
                </c:pt>
                <c:pt idx="14">
                  <c:v>129006.21</c:v>
                </c:pt>
                <c:pt idx="15">
                  <c:v>140463.88</c:v>
                </c:pt>
                <c:pt idx="16">
                  <c:v>136013.87</c:v>
                </c:pt>
                <c:pt idx="17">
                  <c:v>138391.54999999999</c:v>
                </c:pt>
                <c:pt idx="18">
                  <c:v>137330.85</c:v>
                </c:pt>
                <c:pt idx="19">
                  <c:v>138766.23000000001</c:v>
                </c:pt>
                <c:pt idx="20">
                  <c:v>138675.46</c:v>
                </c:pt>
                <c:pt idx="21">
                  <c:v>147272.38</c:v>
                </c:pt>
                <c:pt idx="22">
                  <c:v>139487.47</c:v>
                </c:pt>
                <c:pt idx="23">
                  <c:v>138851.78</c:v>
                </c:pt>
                <c:pt idx="24">
                  <c:v>147274.68</c:v>
                </c:pt>
                <c:pt idx="25">
                  <c:v>147302.64000000001</c:v>
                </c:pt>
                <c:pt idx="26">
                  <c:v>142722.41</c:v>
                </c:pt>
                <c:pt idx="27">
                  <c:v>139082.57999999999</c:v>
                </c:pt>
                <c:pt idx="28">
                  <c:v>142132.45000000001</c:v>
                </c:pt>
                <c:pt idx="29">
                  <c:v>138787.98000000001</c:v>
                </c:pt>
                <c:pt idx="30">
                  <c:v>147267.62</c:v>
                </c:pt>
                <c:pt idx="31">
                  <c:v>142966.92000000001</c:v>
                </c:pt>
                <c:pt idx="32">
                  <c:v>139316.59</c:v>
                </c:pt>
                <c:pt idx="33">
                  <c:v>147289.51</c:v>
                </c:pt>
                <c:pt idx="34">
                  <c:v>139489.82</c:v>
                </c:pt>
                <c:pt idx="35">
                  <c:v>142922.47</c:v>
                </c:pt>
                <c:pt idx="36">
                  <c:v>138844.29</c:v>
                </c:pt>
                <c:pt idx="37">
                  <c:v>142761.14000000001</c:v>
                </c:pt>
                <c:pt idx="38">
                  <c:v>143749.31</c:v>
                </c:pt>
                <c:pt idx="39">
                  <c:v>147302.46</c:v>
                </c:pt>
                <c:pt idx="40">
                  <c:v>147248.01999999999</c:v>
                </c:pt>
                <c:pt idx="41">
                  <c:v>147273.66</c:v>
                </c:pt>
                <c:pt idx="42">
                  <c:v>147300.54</c:v>
                </c:pt>
                <c:pt idx="43">
                  <c:v>147309.63</c:v>
                </c:pt>
                <c:pt idx="44">
                  <c:v>147305.76</c:v>
                </c:pt>
                <c:pt idx="45">
                  <c:v>147301.25</c:v>
                </c:pt>
                <c:pt idx="46">
                  <c:v>147306.01999999999</c:v>
                </c:pt>
                <c:pt idx="47">
                  <c:v>147306.21</c:v>
                </c:pt>
                <c:pt idx="48">
                  <c:v>147304.91</c:v>
                </c:pt>
                <c:pt idx="49">
                  <c:v>147302.03</c:v>
                </c:pt>
                <c:pt idx="50">
                  <c:v>147304.38</c:v>
                </c:pt>
                <c:pt idx="51">
                  <c:v>147301.74</c:v>
                </c:pt>
                <c:pt idx="52">
                  <c:v>147305.24</c:v>
                </c:pt>
                <c:pt idx="53">
                  <c:v>147302.15</c:v>
                </c:pt>
                <c:pt idx="54">
                  <c:v>147306.10999999999</c:v>
                </c:pt>
                <c:pt idx="55">
                  <c:v>147354.26</c:v>
                </c:pt>
                <c:pt idx="56">
                  <c:v>147303.21</c:v>
                </c:pt>
                <c:pt idx="57">
                  <c:v>147305.62</c:v>
                </c:pt>
                <c:pt idx="58">
                  <c:v>147304.66</c:v>
                </c:pt>
                <c:pt idx="59">
                  <c:v>147353.75</c:v>
                </c:pt>
                <c:pt idx="60">
                  <c:v>147304.65</c:v>
                </c:pt>
                <c:pt idx="61">
                  <c:v>147304.37</c:v>
                </c:pt>
                <c:pt idx="62">
                  <c:v>147308.53</c:v>
                </c:pt>
                <c:pt idx="63">
                  <c:v>147304.98000000001</c:v>
                </c:pt>
                <c:pt idx="64">
                  <c:v>147304.37</c:v>
                </c:pt>
                <c:pt idx="65">
                  <c:v>147304.44</c:v>
                </c:pt>
                <c:pt idx="66">
                  <c:v>147300.5</c:v>
                </c:pt>
                <c:pt idx="67">
                  <c:v>147304.48000000001</c:v>
                </c:pt>
                <c:pt idx="68">
                  <c:v>147307.54</c:v>
                </c:pt>
                <c:pt idx="69">
                  <c:v>147302.19</c:v>
                </c:pt>
                <c:pt idx="70">
                  <c:v>147300.66</c:v>
                </c:pt>
                <c:pt idx="71">
                  <c:v>147305.57999999999</c:v>
                </c:pt>
                <c:pt idx="72">
                  <c:v>147300.99</c:v>
                </c:pt>
                <c:pt idx="73">
                  <c:v>147302.06</c:v>
                </c:pt>
                <c:pt idx="74">
                  <c:v>147304.46</c:v>
                </c:pt>
                <c:pt idx="75">
                  <c:v>147302.49</c:v>
                </c:pt>
                <c:pt idx="76">
                  <c:v>147303.03</c:v>
                </c:pt>
                <c:pt idx="77">
                  <c:v>147304.62</c:v>
                </c:pt>
                <c:pt idx="78">
                  <c:v>147307.21</c:v>
                </c:pt>
                <c:pt idx="79">
                  <c:v>147306.31</c:v>
                </c:pt>
                <c:pt idx="80">
                  <c:v>147304.24</c:v>
                </c:pt>
                <c:pt idx="81">
                  <c:v>147307.70000000001</c:v>
                </c:pt>
                <c:pt idx="82">
                  <c:v>147359.64000000001</c:v>
                </c:pt>
                <c:pt idx="83">
                  <c:v>147300.45000000001</c:v>
                </c:pt>
                <c:pt idx="84">
                  <c:v>147357.95000000001</c:v>
                </c:pt>
                <c:pt idx="85">
                  <c:v>147302.82</c:v>
                </c:pt>
                <c:pt idx="86">
                  <c:v>147357.89000000001</c:v>
                </c:pt>
                <c:pt idx="87">
                  <c:v>147303.92000000001</c:v>
                </c:pt>
                <c:pt idx="88">
                  <c:v>147308.95000000001</c:v>
                </c:pt>
                <c:pt idx="89">
                  <c:v>147307.29999999999</c:v>
                </c:pt>
                <c:pt idx="90">
                  <c:v>147302.57</c:v>
                </c:pt>
                <c:pt idx="91">
                  <c:v>147304.17000000001</c:v>
                </c:pt>
                <c:pt idx="92">
                  <c:v>149837.56</c:v>
                </c:pt>
                <c:pt idx="93">
                  <c:v>148565.76999999999</c:v>
                </c:pt>
                <c:pt idx="94">
                  <c:v>155944.75</c:v>
                </c:pt>
                <c:pt idx="95">
                  <c:v>155948.64000000001</c:v>
                </c:pt>
                <c:pt idx="96">
                  <c:v>155953.5</c:v>
                </c:pt>
                <c:pt idx="97">
                  <c:v>155955.41</c:v>
                </c:pt>
                <c:pt idx="98">
                  <c:v>155956.78</c:v>
                </c:pt>
                <c:pt idx="99">
                  <c:v>155954.35999999999</c:v>
                </c:pt>
                <c:pt idx="100">
                  <c:v>155957.73000000001</c:v>
                </c:pt>
                <c:pt idx="101">
                  <c:v>155953.03</c:v>
                </c:pt>
                <c:pt idx="102">
                  <c:v>155953.10999999999</c:v>
                </c:pt>
                <c:pt idx="103">
                  <c:v>155957.56</c:v>
                </c:pt>
                <c:pt idx="104">
                  <c:v>155956.60999999999</c:v>
                </c:pt>
                <c:pt idx="105">
                  <c:v>155953.57</c:v>
                </c:pt>
                <c:pt idx="106">
                  <c:v>155955.19</c:v>
                </c:pt>
                <c:pt idx="107">
                  <c:v>155953.49</c:v>
                </c:pt>
                <c:pt idx="108">
                  <c:v>155955.71</c:v>
                </c:pt>
                <c:pt idx="109">
                  <c:v>155952.9</c:v>
                </c:pt>
                <c:pt idx="110">
                  <c:v>155956.82</c:v>
                </c:pt>
                <c:pt idx="111">
                  <c:v>156062.93</c:v>
                </c:pt>
                <c:pt idx="112">
                  <c:v>156005.57999999999</c:v>
                </c:pt>
                <c:pt idx="113">
                  <c:v>155955.71</c:v>
                </c:pt>
                <c:pt idx="114">
                  <c:v>155954.41</c:v>
                </c:pt>
                <c:pt idx="115">
                  <c:v>155952.95999999999</c:v>
                </c:pt>
                <c:pt idx="116">
                  <c:v>155957.04</c:v>
                </c:pt>
                <c:pt idx="117">
                  <c:v>155956.82</c:v>
                </c:pt>
                <c:pt idx="118">
                  <c:v>155954.42000000001</c:v>
                </c:pt>
                <c:pt idx="119">
                  <c:v>155956.78</c:v>
                </c:pt>
                <c:pt idx="120">
                  <c:v>155954.87</c:v>
                </c:pt>
                <c:pt idx="121">
                  <c:v>155955.16</c:v>
                </c:pt>
                <c:pt idx="122">
                  <c:v>155956.29</c:v>
                </c:pt>
                <c:pt idx="123">
                  <c:v>155953.57</c:v>
                </c:pt>
                <c:pt idx="124">
                  <c:v>155956.62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7-44F7-8D20-CCE10020DC53}"/>
            </c:ext>
          </c:extLst>
        </c:ser>
        <c:ser>
          <c:idx val="1"/>
          <c:order val="1"/>
          <c:tx>
            <c:strRef>
              <c:f>Full1!$AV$108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Full1!$AV$109:$AV$233</c:f>
              <c:numCache>
                <c:formatCode>General</c:formatCode>
                <c:ptCount val="125"/>
                <c:pt idx="0">
                  <c:v>662.91</c:v>
                </c:pt>
                <c:pt idx="1">
                  <c:v>1161.21</c:v>
                </c:pt>
                <c:pt idx="2">
                  <c:v>1877.35</c:v>
                </c:pt>
                <c:pt idx="3">
                  <c:v>4336.2</c:v>
                </c:pt>
                <c:pt idx="4">
                  <c:v>11462.87</c:v>
                </c:pt>
                <c:pt idx="5">
                  <c:v>12893.83</c:v>
                </c:pt>
                <c:pt idx="6">
                  <c:v>29748.85</c:v>
                </c:pt>
                <c:pt idx="7">
                  <c:v>31685.41</c:v>
                </c:pt>
                <c:pt idx="8">
                  <c:v>37872.46</c:v>
                </c:pt>
                <c:pt idx="9">
                  <c:v>41672.629999999997</c:v>
                </c:pt>
                <c:pt idx="10">
                  <c:v>44871.44</c:v>
                </c:pt>
                <c:pt idx="11">
                  <c:v>45006.32</c:v>
                </c:pt>
                <c:pt idx="12">
                  <c:v>39516.839999999997</c:v>
                </c:pt>
                <c:pt idx="13">
                  <c:v>44698.47</c:v>
                </c:pt>
                <c:pt idx="14">
                  <c:v>44750.13</c:v>
                </c:pt>
                <c:pt idx="15">
                  <c:v>45264.55</c:v>
                </c:pt>
                <c:pt idx="16">
                  <c:v>44381.07</c:v>
                </c:pt>
                <c:pt idx="17">
                  <c:v>44947.7</c:v>
                </c:pt>
                <c:pt idx="18">
                  <c:v>45284.92</c:v>
                </c:pt>
                <c:pt idx="19">
                  <c:v>50348.99</c:v>
                </c:pt>
                <c:pt idx="20">
                  <c:v>54461.05</c:v>
                </c:pt>
                <c:pt idx="21">
                  <c:v>46472.84</c:v>
                </c:pt>
                <c:pt idx="22">
                  <c:v>50212.959999999999</c:v>
                </c:pt>
                <c:pt idx="23">
                  <c:v>53395.13</c:v>
                </c:pt>
                <c:pt idx="24">
                  <c:v>54701.43</c:v>
                </c:pt>
                <c:pt idx="25">
                  <c:v>60825.4</c:v>
                </c:pt>
                <c:pt idx="26">
                  <c:v>60085.94</c:v>
                </c:pt>
                <c:pt idx="27">
                  <c:v>62588.46</c:v>
                </c:pt>
                <c:pt idx="28">
                  <c:v>59535.839999999997</c:v>
                </c:pt>
                <c:pt idx="29">
                  <c:v>56477.63</c:v>
                </c:pt>
                <c:pt idx="30">
                  <c:v>62086.73</c:v>
                </c:pt>
                <c:pt idx="31">
                  <c:v>56937.18</c:v>
                </c:pt>
                <c:pt idx="32">
                  <c:v>61017.64</c:v>
                </c:pt>
                <c:pt idx="33">
                  <c:v>57951.86</c:v>
                </c:pt>
                <c:pt idx="34">
                  <c:v>58222.54</c:v>
                </c:pt>
                <c:pt idx="35">
                  <c:v>63053.33</c:v>
                </c:pt>
                <c:pt idx="36">
                  <c:v>56332.59</c:v>
                </c:pt>
                <c:pt idx="37">
                  <c:v>62191.88</c:v>
                </c:pt>
                <c:pt idx="38">
                  <c:v>63509.279999999999</c:v>
                </c:pt>
                <c:pt idx="39">
                  <c:v>57774.59</c:v>
                </c:pt>
                <c:pt idx="40">
                  <c:v>61055.77</c:v>
                </c:pt>
                <c:pt idx="41">
                  <c:v>62556.87</c:v>
                </c:pt>
                <c:pt idx="42">
                  <c:v>56250.66</c:v>
                </c:pt>
                <c:pt idx="43">
                  <c:v>56956.09</c:v>
                </c:pt>
                <c:pt idx="44">
                  <c:v>55844.69</c:v>
                </c:pt>
                <c:pt idx="45">
                  <c:v>54163.21</c:v>
                </c:pt>
                <c:pt idx="46">
                  <c:v>57517.94</c:v>
                </c:pt>
                <c:pt idx="47">
                  <c:v>57590.61</c:v>
                </c:pt>
                <c:pt idx="48">
                  <c:v>54547.98</c:v>
                </c:pt>
                <c:pt idx="49">
                  <c:v>55521.16</c:v>
                </c:pt>
                <c:pt idx="50">
                  <c:v>59035.360000000001</c:v>
                </c:pt>
                <c:pt idx="51">
                  <c:v>59766.15</c:v>
                </c:pt>
                <c:pt idx="52">
                  <c:v>54662.59</c:v>
                </c:pt>
                <c:pt idx="53">
                  <c:v>57392.63</c:v>
                </c:pt>
                <c:pt idx="54">
                  <c:v>59492.81</c:v>
                </c:pt>
                <c:pt idx="55">
                  <c:v>53190.33</c:v>
                </c:pt>
                <c:pt idx="56">
                  <c:v>55570.51</c:v>
                </c:pt>
                <c:pt idx="57">
                  <c:v>60594.36</c:v>
                </c:pt>
                <c:pt idx="58">
                  <c:v>62222.79</c:v>
                </c:pt>
                <c:pt idx="59">
                  <c:v>62233.33</c:v>
                </c:pt>
                <c:pt idx="60">
                  <c:v>61783.89</c:v>
                </c:pt>
                <c:pt idx="61">
                  <c:v>62039.63</c:v>
                </c:pt>
                <c:pt idx="62">
                  <c:v>62431.5</c:v>
                </c:pt>
                <c:pt idx="63">
                  <c:v>62554.29</c:v>
                </c:pt>
                <c:pt idx="64">
                  <c:v>62827.32</c:v>
                </c:pt>
                <c:pt idx="65">
                  <c:v>62147.14</c:v>
                </c:pt>
                <c:pt idx="66">
                  <c:v>62038.62</c:v>
                </c:pt>
                <c:pt idx="67">
                  <c:v>62135.6</c:v>
                </c:pt>
                <c:pt idx="68">
                  <c:v>62204.78</c:v>
                </c:pt>
                <c:pt idx="69">
                  <c:v>62160.1</c:v>
                </c:pt>
                <c:pt idx="70">
                  <c:v>62330.95</c:v>
                </c:pt>
                <c:pt idx="71">
                  <c:v>62831.040000000001</c:v>
                </c:pt>
                <c:pt idx="72">
                  <c:v>61959.28</c:v>
                </c:pt>
                <c:pt idx="73">
                  <c:v>62790.81</c:v>
                </c:pt>
                <c:pt idx="74">
                  <c:v>61682.69</c:v>
                </c:pt>
                <c:pt idx="75">
                  <c:v>61803.88</c:v>
                </c:pt>
                <c:pt idx="76">
                  <c:v>63131.58</c:v>
                </c:pt>
                <c:pt idx="77">
                  <c:v>61744.54</c:v>
                </c:pt>
                <c:pt idx="78">
                  <c:v>62035.81</c:v>
                </c:pt>
                <c:pt idx="79">
                  <c:v>61578.84</c:v>
                </c:pt>
                <c:pt idx="80">
                  <c:v>63067.44</c:v>
                </c:pt>
                <c:pt idx="81">
                  <c:v>62669.96</c:v>
                </c:pt>
                <c:pt idx="82">
                  <c:v>63705.52</c:v>
                </c:pt>
                <c:pt idx="83">
                  <c:v>61571.94</c:v>
                </c:pt>
                <c:pt idx="84">
                  <c:v>62103.02</c:v>
                </c:pt>
                <c:pt idx="85">
                  <c:v>62506.9</c:v>
                </c:pt>
                <c:pt idx="86">
                  <c:v>62387.82</c:v>
                </c:pt>
                <c:pt idx="87">
                  <c:v>62440.38</c:v>
                </c:pt>
                <c:pt idx="88">
                  <c:v>62203.72</c:v>
                </c:pt>
                <c:pt idx="89">
                  <c:v>62450.1</c:v>
                </c:pt>
                <c:pt idx="90">
                  <c:v>67109.070000000007</c:v>
                </c:pt>
                <c:pt idx="91">
                  <c:v>64246.17</c:v>
                </c:pt>
                <c:pt idx="92">
                  <c:v>64507.78</c:v>
                </c:pt>
                <c:pt idx="93">
                  <c:v>63501.39</c:v>
                </c:pt>
                <c:pt idx="94">
                  <c:v>63830.85</c:v>
                </c:pt>
                <c:pt idx="95">
                  <c:v>64463.48</c:v>
                </c:pt>
                <c:pt idx="96">
                  <c:v>63258.41</c:v>
                </c:pt>
                <c:pt idx="97">
                  <c:v>65853.78</c:v>
                </c:pt>
                <c:pt idx="98">
                  <c:v>62330.83</c:v>
                </c:pt>
                <c:pt idx="99">
                  <c:v>61697.49</c:v>
                </c:pt>
                <c:pt idx="100">
                  <c:v>61694.71</c:v>
                </c:pt>
                <c:pt idx="101">
                  <c:v>61816.6</c:v>
                </c:pt>
                <c:pt idx="102">
                  <c:v>61231.040000000001</c:v>
                </c:pt>
                <c:pt idx="103">
                  <c:v>61514.28</c:v>
                </c:pt>
                <c:pt idx="104">
                  <c:v>63651.69</c:v>
                </c:pt>
                <c:pt idx="105">
                  <c:v>62217.26</c:v>
                </c:pt>
                <c:pt idx="106">
                  <c:v>61646.34</c:v>
                </c:pt>
                <c:pt idx="107">
                  <c:v>62265.42</c:v>
                </c:pt>
                <c:pt idx="108">
                  <c:v>62156.37</c:v>
                </c:pt>
                <c:pt idx="109">
                  <c:v>61953.49</c:v>
                </c:pt>
                <c:pt idx="110">
                  <c:v>61860.88</c:v>
                </c:pt>
                <c:pt idx="111">
                  <c:v>62222.57</c:v>
                </c:pt>
                <c:pt idx="112">
                  <c:v>61531.97</c:v>
                </c:pt>
                <c:pt idx="113">
                  <c:v>70366.570000000007</c:v>
                </c:pt>
                <c:pt idx="114">
                  <c:v>70414.28</c:v>
                </c:pt>
                <c:pt idx="115">
                  <c:v>70236.11</c:v>
                </c:pt>
                <c:pt idx="116">
                  <c:v>69715.679999999993</c:v>
                </c:pt>
                <c:pt idx="117">
                  <c:v>70361.87</c:v>
                </c:pt>
                <c:pt idx="118">
                  <c:v>70724.7</c:v>
                </c:pt>
                <c:pt idx="119">
                  <c:v>71245.63</c:v>
                </c:pt>
                <c:pt idx="120">
                  <c:v>70645.509999999995</c:v>
                </c:pt>
                <c:pt idx="121">
                  <c:v>70074.179999999993</c:v>
                </c:pt>
                <c:pt idx="122">
                  <c:v>70126.429999999993</c:v>
                </c:pt>
                <c:pt idx="123">
                  <c:v>70371.039999999994</c:v>
                </c:pt>
                <c:pt idx="124">
                  <c:v>70289.490000000005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57-44F7-8D20-CCE10020DC53}"/>
            </c:ext>
          </c:extLst>
        </c:ser>
        <c:ser>
          <c:idx val="2"/>
          <c:order val="2"/>
          <c:tx>
            <c:strRef>
              <c:f>Full1!$AW$108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Full1!$AW$109:$AW$233</c:f>
              <c:numCache>
                <c:formatCode>General</c:formatCode>
                <c:ptCount val="125"/>
                <c:pt idx="0">
                  <c:v>631.01</c:v>
                </c:pt>
                <c:pt idx="1">
                  <c:v>3931.63</c:v>
                </c:pt>
                <c:pt idx="2">
                  <c:v>21365.65</c:v>
                </c:pt>
                <c:pt idx="3">
                  <c:v>30015.9</c:v>
                </c:pt>
                <c:pt idx="4">
                  <c:v>39730</c:v>
                </c:pt>
                <c:pt idx="5">
                  <c:v>54136.09</c:v>
                </c:pt>
                <c:pt idx="6">
                  <c:v>51357.26</c:v>
                </c:pt>
                <c:pt idx="7">
                  <c:v>71826.289999999994</c:v>
                </c:pt>
                <c:pt idx="8">
                  <c:v>88118.14</c:v>
                </c:pt>
                <c:pt idx="9">
                  <c:v>71766.759999999995</c:v>
                </c:pt>
                <c:pt idx="10">
                  <c:v>80919.02</c:v>
                </c:pt>
                <c:pt idx="11">
                  <c:v>76214.86</c:v>
                </c:pt>
                <c:pt idx="12">
                  <c:v>84697.89</c:v>
                </c:pt>
                <c:pt idx="13">
                  <c:v>89122.36</c:v>
                </c:pt>
                <c:pt idx="14">
                  <c:v>86308.68</c:v>
                </c:pt>
                <c:pt idx="15">
                  <c:v>80095.240000000005</c:v>
                </c:pt>
                <c:pt idx="16">
                  <c:v>92600.79</c:v>
                </c:pt>
                <c:pt idx="17">
                  <c:v>88051.18</c:v>
                </c:pt>
                <c:pt idx="18">
                  <c:v>84651.95</c:v>
                </c:pt>
                <c:pt idx="19">
                  <c:v>100054.26</c:v>
                </c:pt>
                <c:pt idx="20">
                  <c:v>86635.42</c:v>
                </c:pt>
                <c:pt idx="21">
                  <c:v>91231.01</c:v>
                </c:pt>
                <c:pt idx="22">
                  <c:v>93052.86</c:v>
                </c:pt>
                <c:pt idx="23">
                  <c:v>93804.61</c:v>
                </c:pt>
                <c:pt idx="24">
                  <c:v>89638.75</c:v>
                </c:pt>
                <c:pt idx="25">
                  <c:v>93288.25</c:v>
                </c:pt>
                <c:pt idx="26">
                  <c:v>97447.17</c:v>
                </c:pt>
                <c:pt idx="27">
                  <c:v>102697.14</c:v>
                </c:pt>
                <c:pt idx="28">
                  <c:v>100938.56</c:v>
                </c:pt>
                <c:pt idx="29">
                  <c:v>104349.22</c:v>
                </c:pt>
                <c:pt idx="30">
                  <c:v>95666.66</c:v>
                </c:pt>
                <c:pt idx="31">
                  <c:v>95930.85</c:v>
                </c:pt>
                <c:pt idx="32">
                  <c:v>101135.43</c:v>
                </c:pt>
                <c:pt idx="33">
                  <c:v>99138.32</c:v>
                </c:pt>
                <c:pt idx="34">
                  <c:v>95994.53</c:v>
                </c:pt>
                <c:pt idx="35">
                  <c:v>94788.84</c:v>
                </c:pt>
                <c:pt idx="36">
                  <c:v>95645.23</c:v>
                </c:pt>
                <c:pt idx="37">
                  <c:v>97897.25</c:v>
                </c:pt>
                <c:pt idx="38">
                  <c:v>100138.11</c:v>
                </c:pt>
                <c:pt idx="39">
                  <c:v>95139.68</c:v>
                </c:pt>
                <c:pt idx="40">
                  <c:v>101729.27</c:v>
                </c:pt>
                <c:pt idx="41">
                  <c:v>97023.46</c:v>
                </c:pt>
                <c:pt idx="42">
                  <c:v>92042.09</c:v>
                </c:pt>
                <c:pt idx="43">
                  <c:v>98368.5</c:v>
                </c:pt>
                <c:pt idx="44">
                  <c:v>105910.56</c:v>
                </c:pt>
                <c:pt idx="45">
                  <c:v>96631.89</c:v>
                </c:pt>
                <c:pt idx="46">
                  <c:v>98344.16</c:v>
                </c:pt>
                <c:pt idx="47">
                  <c:v>102480.27</c:v>
                </c:pt>
                <c:pt idx="48">
                  <c:v>102876.33</c:v>
                </c:pt>
                <c:pt idx="49">
                  <c:v>98949.11</c:v>
                </c:pt>
                <c:pt idx="50">
                  <c:v>98917.87</c:v>
                </c:pt>
                <c:pt idx="51">
                  <c:v>98198.720000000001</c:v>
                </c:pt>
                <c:pt idx="52">
                  <c:v>100217.67</c:v>
                </c:pt>
                <c:pt idx="53">
                  <c:v>96446.68</c:v>
                </c:pt>
                <c:pt idx="54">
                  <c:v>104094.81</c:v>
                </c:pt>
                <c:pt idx="55">
                  <c:v>95067.53</c:v>
                </c:pt>
                <c:pt idx="56">
                  <c:v>96925.47</c:v>
                </c:pt>
                <c:pt idx="57">
                  <c:v>98339.42</c:v>
                </c:pt>
                <c:pt idx="58">
                  <c:v>94088.99</c:v>
                </c:pt>
                <c:pt idx="59">
                  <c:v>92404.479999999996</c:v>
                </c:pt>
                <c:pt idx="60">
                  <c:v>91268.09</c:v>
                </c:pt>
                <c:pt idx="61">
                  <c:v>97088.36</c:v>
                </c:pt>
                <c:pt idx="62">
                  <c:v>89351.24</c:v>
                </c:pt>
                <c:pt idx="63">
                  <c:v>90333.07</c:v>
                </c:pt>
                <c:pt idx="64">
                  <c:v>89399.2</c:v>
                </c:pt>
                <c:pt idx="65">
                  <c:v>103399.43</c:v>
                </c:pt>
                <c:pt idx="66">
                  <c:v>105999.19</c:v>
                </c:pt>
                <c:pt idx="67">
                  <c:v>100282.12</c:v>
                </c:pt>
                <c:pt idx="68">
                  <c:v>102118.51</c:v>
                </c:pt>
                <c:pt idx="69">
                  <c:v>103526.72</c:v>
                </c:pt>
                <c:pt idx="70">
                  <c:v>98201.14</c:v>
                </c:pt>
                <c:pt idx="71">
                  <c:v>98951.34</c:v>
                </c:pt>
                <c:pt idx="72">
                  <c:v>99883.1</c:v>
                </c:pt>
                <c:pt idx="73">
                  <c:v>100113.45</c:v>
                </c:pt>
                <c:pt idx="74">
                  <c:v>99997.37</c:v>
                </c:pt>
                <c:pt idx="75">
                  <c:v>99185.58</c:v>
                </c:pt>
                <c:pt idx="76">
                  <c:v>104408.25</c:v>
                </c:pt>
                <c:pt idx="77">
                  <c:v>100004.14</c:v>
                </c:pt>
                <c:pt idx="78">
                  <c:v>100573.4</c:v>
                </c:pt>
                <c:pt idx="79">
                  <c:v>98371.59</c:v>
                </c:pt>
                <c:pt idx="80">
                  <c:v>100235.48</c:v>
                </c:pt>
                <c:pt idx="81">
                  <c:v>97337.71</c:v>
                </c:pt>
                <c:pt idx="82">
                  <c:v>101558.58</c:v>
                </c:pt>
                <c:pt idx="83">
                  <c:v>99461.56</c:v>
                </c:pt>
                <c:pt idx="84">
                  <c:v>104850.47</c:v>
                </c:pt>
                <c:pt idx="85">
                  <c:v>98443.35</c:v>
                </c:pt>
                <c:pt idx="86">
                  <c:v>99539.06</c:v>
                </c:pt>
                <c:pt idx="87">
                  <c:v>99652.160000000003</c:v>
                </c:pt>
                <c:pt idx="88">
                  <c:v>99641.82</c:v>
                </c:pt>
                <c:pt idx="89">
                  <c:v>100354.01</c:v>
                </c:pt>
                <c:pt idx="90">
                  <c:v>97324.02</c:v>
                </c:pt>
                <c:pt idx="91">
                  <c:v>96818.26</c:v>
                </c:pt>
                <c:pt idx="92">
                  <c:v>105137.09</c:v>
                </c:pt>
                <c:pt idx="93">
                  <c:v>106771.97</c:v>
                </c:pt>
                <c:pt idx="94">
                  <c:v>104688.25</c:v>
                </c:pt>
                <c:pt idx="95">
                  <c:v>96587.41</c:v>
                </c:pt>
                <c:pt idx="96">
                  <c:v>96868.62</c:v>
                </c:pt>
                <c:pt idx="97">
                  <c:v>99882.93</c:v>
                </c:pt>
                <c:pt idx="98">
                  <c:v>104443.23</c:v>
                </c:pt>
                <c:pt idx="99">
                  <c:v>102020.88</c:v>
                </c:pt>
                <c:pt idx="100">
                  <c:v>99814.33</c:v>
                </c:pt>
                <c:pt idx="101">
                  <c:v>99238.78</c:v>
                </c:pt>
                <c:pt idx="102">
                  <c:v>101675.15</c:v>
                </c:pt>
                <c:pt idx="103">
                  <c:v>106755.66</c:v>
                </c:pt>
                <c:pt idx="104">
                  <c:v>105796.85</c:v>
                </c:pt>
                <c:pt idx="105">
                  <c:v>100134.56</c:v>
                </c:pt>
                <c:pt idx="106">
                  <c:v>98837.36</c:v>
                </c:pt>
                <c:pt idx="107">
                  <c:v>105829.12</c:v>
                </c:pt>
                <c:pt idx="108">
                  <c:v>102665.33</c:v>
                </c:pt>
                <c:pt idx="109">
                  <c:v>99581.63</c:v>
                </c:pt>
                <c:pt idx="110">
                  <c:v>106869.01</c:v>
                </c:pt>
                <c:pt idx="111">
                  <c:v>103989.62</c:v>
                </c:pt>
                <c:pt idx="112">
                  <c:v>98089.47</c:v>
                </c:pt>
                <c:pt idx="113">
                  <c:v>106209.59</c:v>
                </c:pt>
                <c:pt idx="114">
                  <c:v>107445.49</c:v>
                </c:pt>
                <c:pt idx="115">
                  <c:v>101161.49</c:v>
                </c:pt>
                <c:pt idx="116">
                  <c:v>96766.22</c:v>
                </c:pt>
                <c:pt idx="117">
                  <c:v>103471.27</c:v>
                </c:pt>
                <c:pt idx="118">
                  <c:v>107087.32</c:v>
                </c:pt>
                <c:pt idx="119">
                  <c:v>112137.15</c:v>
                </c:pt>
                <c:pt idx="120">
                  <c:v>105757.12</c:v>
                </c:pt>
                <c:pt idx="121">
                  <c:v>104490.08</c:v>
                </c:pt>
                <c:pt idx="122">
                  <c:v>110457.60000000001</c:v>
                </c:pt>
                <c:pt idx="123">
                  <c:v>114345.49</c:v>
                </c:pt>
                <c:pt idx="124">
                  <c:v>109520.94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57-44F7-8D20-CCE10020DC53}"/>
            </c:ext>
          </c:extLst>
        </c:ser>
        <c:ser>
          <c:idx val="3"/>
          <c:order val="3"/>
          <c:tx>
            <c:strRef>
              <c:f>Full1!$AX$108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Full1!$AX$109:$AX$233</c:f>
              <c:numCache>
                <c:formatCode>General</c:formatCode>
                <c:ptCount val="125"/>
                <c:pt idx="0">
                  <c:v>4778.92</c:v>
                </c:pt>
                <c:pt idx="1">
                  <c:v>25071.91</c:v>
                </c:pt>
                <c:pt idx="2">
                  <c:v>30390.39</c:v>
                </c:pt>
                <c:pt idx="3">
                  <c:v>28603.11</c:v>
                </c:pt>
                <c:pt idx="4">
                  <c:v>52271.39</c:v>
                </c:pt>
                <c:pt idx="5">
                  <c:v>50325.25</c:v>
                </c:pt>
                <c:pt idx="6">
                  <c:v>68383.31</c:v>
                </c:pt>
                <c:pt idx="7">
                  <c:v>66725.27</c:v>
                </c:pt>
                <c:pt idx="8">
                  <c:v>73143.679999999993</c:v>
                </c:pt>
                <c:pt idx="9">
                  <c:v>62090.27</c:v>
                </c:pt>
                <c:pt idx="10">
                  <c:v>76052.92</c:v>
                </c:pt>
                <c:pt idx="11">
                  <c:v>85668.24</c:v>
                </c:pt>
                <c:pt idx="12">
                  <c:v>83716.2</c:v>
                </c:pt>
                <c:pt idx="13">
                  <c:v>103020.59</c:v>
                </c:pt>
                <c:pt idx="14">
                  <c:v>99095.15</c:v>
                </c:pt>
                <c:pt idx="15">
                  <c:v>113517.24</c:v>
                </c:pt>
                <c:pt idx="16">
                  <c:v>105016.03</c:v>
                </c:pt>
                <c:pt idx="17">
                  <c:v>109500.39</c:v>
                </c:pt>
                <c:pt idx="18">
                  <c:v>110726.93</c:v>
                </c:pt>
                <c:pt idx="19">
                  <c:v>105367.86</c:v>
                </c:pt>
                <c:pt idx="20">
                  <c:v>110239.11</c:v>
                </c:pt>
                <c:pt idx="21">
                  <c:v>107407.58</c:v>
                </c:pt>
                <c:pt idx="22">
                  <c:v>110395.41</c:v>
                </c:pt>
                <c:pt idx="23">
                  <c:v>108104.19</c:v>
                </c:pt>
                <c:pt idx="24">
                  <c:v>110904.21</c:v>
                </c:pt>
                <c:pt idx="25">
                  <c:v>110971.78</c:v>
                </c:pt>
                <c:pt idx="26">
                  <c:v>113610.09</c:v>
                </c:pt>
                <c:pt idx="27">
                  <c:v>109794.34</c:v>
                </c:pt>
                <c:pt idx="28">
                  <c:v>113595.68</c:v>
                </c:pt>
                <c:pt idx="29">
                  <c:v>113600.38</c:v>
                </c:pt>
                <c:pt idx="30">
                  <c:v>113614.07</c:v>
                </c:pt>
                <c:pt idx="31">
                  <c:v>113652.78</c:v>
                </c:pt>
                <c:pt idx="32">
                  <c:v>113648.85</c:v>
                </c:pt>
                <c:pt idx="33">
                  <c:v>113683.34</c:v>
                </c:pt>
                <c:pt idx="34">
                  <c:v>113649.84</c:v>
                </c:pt>
                <c:pt idx="35">
                  <c:v>113650.1</c:v>
                </c:pt>
                <c:pt idx="36">
                  <c:v>113726.03</c:v>
                </c:pt>
                <c:pt idx="37">
                  <c:v>113648.54</c:v>
                </c:pt>
                <c:pt idx="38">
                  <c:v>113657.3</c:v>
                </c:pt>
                <c:pt idx="39">
                  <c:v>113650.31</c:v>
                </c:pt>
                <c:pt idx="40">
                  <c:v>113651.3</c:v>
                </c:pt>
                <c:pt idx="41">
                  <c:v>113649.54</c:v>
                </c:pt>
                <c:pt idx="42">
                  <c:v>113651.88</c:v>
                </c:pt>
                <c:pt idx="43">
                  <c:v>113682.45</c:v>
                </c:pt>
                <c:pt idx="44">
                  <c:v>113684.16</c:v>
                </c:pt>
                <c:pt idx="45">
                  <c:v>113651.15</c:v>
                </c:pt>
                <c:pt idx="46">
                  <c:v>113686.46</c:v>
                </c:pt>
                <c:pt idx="47">
                  <c:v>113689.16</c:v>
                </c:pt>
                <c:pt idx="48">
                  <c:v>113649.42</c:v>
                </c:pt>
                <c:pt idx="49">
                  <c:v>113948.59</c:v>
                </c:pt>
                <c:pt idx="50">
                  <c:v>119372.52</c:v>
                </c:pt>
                <c:pt idx="51">
                  <c:v>114807.16</c:v>
                </c:pt>
                <c:pt idx="52">
                  <c:v>120014.57</c:v>
                </c:pt>
                <c:pt idx="53">
                  <c:v>122347.45</c:v>
                </c:pt>
                <c:pt idx="54">
                  <c:v>121205.28</c:v>
                </c:pt>
                <c:pt idx="55">
                  <c:v>123498.78</c:v>
                </c:pt>
                <c:pt idx="56">
                  <c:v>124974.39999999999</c:v>
                </c:pt>
                <c:pt idx="57">
                  <c:v>124981.91</c:v>
                </c:pt>
                <c:pt idx="58">
                  <c:v>124968.34</c:v>
                </c:pt>
                <c:pt idx="59">
                  <c:v>124975.83</c:v>
                </c:pt>
                <c:pt idx="60">
                  <c:v>124985.61</c:v>
                </c:pt>
                <c:pt idx="61">
                  <c:v>124981.63</c:v>
                </c:pt>
                <c:pt idx="62">
                  <c:v>124979.55</c:v>
                </c:pt>
                <c:pt idx="63">
                  <c:v>124977.85</c:v>
                </c:pt>
                <c:pt idx="64">
                  <c:v>124979.1</c:v>
                </c:pt>
                <c:pt idx="65">
                  <c:v>124979.14</c:v>
                </c:pt>
                <c:pt idx="66">
                  <c:v>124981.89</c:v>
                </c:pt>
                <c:pt idx="67">
                  <c:v>124977.31</c:v>
                </c:pt>
                <c:pt idx="68">
                  <c:v>124980.55</c:v>
                </c:pt>
                <c:pt idx="69">
                  <c:v>124981.12</c:v>
                </c:pt>
                <c:pt idx="70">
                  <c:v>124983.25</c:v>
                </c:pt>
                <c:pt idx="71">
                  <c:v>124981.94</c:v>
                </c:pt>
                <c:pt idx="72">
                  <c:v>124976.36</c:v>
                </c:pt>
                <c:pt idx="73">
                  <c:v>124975.97</c:v>
                </c:pt>
                <c:pt idx="74">
                  <c:v>124984.59</c:v>
                </c:pt>
                <c:pt idx="75">
                  <c:v>124981.91</c:v>
                </c:pt>
                <c:pt idx="76">
                  <c:v>124980.94</c:v>
                </c:pt>
                <c:pt idx="77">
                  <c:v>124980.21</c:v>
                </c:pt>
                <c:pt idx="78">
                  <c:v>124978.98</c:v>
                </c:pt>
                <c:pt idx="79">
                  <c:v>124980.96</c:v>
                </c:pt>
                <c:pt idx="80">
                  <c:v>124980.32</c:v>
                </c:pt>
                <c:pt idx="81">
                  <c:v>124981.46</c:v>
                </c:pt>
                <c:pt idx="82">
                  <c:v>124978.62</c:v>
                </c:pt>
                <c:pt idx="83">
                  <c:v>125009.37</c:v>
                </c:pt>
                <c:pt idx="84">
                  <c:v>124979.97</c:v>
                </c:pt>
                <c:pt idx="85">
                  <c:v>125014.39</c:v>
                </c:pt>
                <c:pt idx="86">
                  <c:v>124978.61</c:v>
                </c:pt>
                <c:pt idx="87">
                  <c:v>125011.8</c:v>
                </c:pt>
                <c:pt idx="88">
                  <c:v>130629.68</c:v>
                </c:pt>
                <c:pt idx="89">
                  <c:v>129153.98</c:v>
                </c:pt>
                <c:pt idx="90">
                  <c:v>124979.74</c:v>
                </c:pt>
                <c:pt idx="91">
                  <c:v>125167.81</c:v>
                </c:pt>
                <c:pt idx="92">
                  <c:v>125057.26</c:v>
                </c:pt>
                <c:pt idx="93">
                  <c:v>126151.81</c:v>
                </c:pt>
                <c:pt idx="94">
                  <c:v>124980.81</c:v>
                </c:pt>
                <c:pt idx="95">
                  <c:v>125737.21</c:v>
                </c:pt>
                <c:pt idx="96">
                  <c:v>125434.48</c:v>
                </c:pt>
                <c:pt idx="97">
                  <c:v>124980.69</c:v>
                </c:pt>
                <c:pt idx="98">
                  <c:v>125547.54</c:v>
                </c:pt>
                <c:pt idx="99">
                  <c:v>130628.79</c:v>
                </c:pt>
                <c:pt idx="100">
                  <c:v>130637.27</c:v>
                </c:pt>
                <c:pt idx="101">
                  <c:v>128221.68</c:v>
                </c:pt>
                <c:pt idx="102">
                  <c:v>130663.28</c:v>
                </c:pt>
                <c:pt idx="103">
                  <c:v>130656.11</c:v>
                </c:pt>
                <c:pt idx="104">
                  <c:v>130664.84</c:v>
                </c:pt>
                <c:pt idx="105">
                  <c:v>130663.37</c:v>
                </c:pt>
                <c:pt idx="106">
                  <c:v>130664.32000000001</c:v>
                </c:pt>
                <c:pt idx="107">
                  <c:v>130663.72</c:v>
                </c:pt>
                <c:pt idx="108">
                  <c:v>130664.54</c:v>
                </c:pt>
                <c:pt idx="109">
                  <c:v>130662.99</c:v>
                </c:pt>
                <c:pt idx="110">
                  <c:v>130665.42</c:v>
                </c:pt>
                <c:pt idx="111">
                  <c:v>130663.31</c:v>
                </c:pt>
                <c:pt idx="112">
                  <c:v>130665.51</c:v>
                </c:pt>
                <c:pt idx="113">
                  <c:v>130664.83</c:v>
                </c:pt>
                <c:pt idx="114">
                  <c:v>130660.51</c:v>
                </c:pt>
                <c:pt idx="115">
                  <c:v>130664.36</c:v>
                </c:pt>
                <c:pt idx="116">
                  <c:v>130663.38</c:v>
                </c:pt>
                <c:pt idx="117">
                  <c:v>130663.66</c:v>
                </c:pt>
                <c:pt idx="118">
                  <c:v>130665.83</c:v>
                </c:pt>
                <c:pt idx="119">
                  <c:v>130663.02</c:v>
                </c:pt>
                <c:pt idx="120">
                  <c:v>130664.49</c:v>
                </c:pt>
                <c:pt idx="121">
                  <c:v>130664.97</c:v>
                </c:pt>
                <c:pt idx="122">
                  <c:v>130660.88</c:v>
                </c:pt>
                <c:pt idx="123">
                  <c:v>130696.98</c:v>
                </c:pt>
                <c:pt idx="124">
                  <c:v>130663.38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57-44F7-8D20-CCE10020DC53}"/>
            </c:ext>
          </c:extLst>
        </c:ser>
        <c:ser>
          <c:idx val="4"/>
          <c:order val="4"/>
          <c:tx>
            <c:strRef>
              <c:f>Full1!$AY$108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Full1!$AY$109:$AY$233</c:f>
              <c:numCache>
                <c:formatCode>General</c:formatCode>
                <c:ptCount val="125"/>
                <c:pt idx="0">
                  <c:v>2909.74</c:v>
                </c:pt>
                <c:pt idx="1">
                  <c:v>13459.44</c:v>
                </c:pt>
                <c:pt idx="2">
                  <c:v>29325.09</c:v>
                </c:pt>
                <c:pt idx="3">
                  <c:v>36149.75</c:v>
                </c:pt>
                <c:pt idx="4">
                  <c:v>38416.68</c:v>
                </c:pt>
                <c:pt idx="5">
                  <c:v>37179.69</c:v>
                </c:pt>
                <c:pt idx="6">
                  <c:v>42859.8</c:v>
                </c:pt>
                <c:pt idx="7">
                  <c:v>51736.59</c:v>
                </c:pt>
                <c:pt idx="8">
                  <c:v>48153.51</c:v>
                </c:pt>
                <c:pt idx="9">
                  <c:v>44570.86</c:v>
                </c:pt>
                <c:pt idx="10">
                  <c:v>53698.43</c:v>
                </c:pt>
                <c:pt idx="11">
                  <c:v>60481.26</c:v>
                </c:pt>
                <c:pt idx="12">
                  <c:v>61709.62</c:v>
                </c:pt>
                <c:pt idx="13">
                  <c:v>60446.02</c:v>
                </c:pt>
                <c:pt idx="14">
                  <c:v>58905.77</c:v>
                </c:pt>
                <c:pt idx="15">
                  <c:v>64765.55</c:v>
                </c:pt>
                <c:pt idx="16">
                  <c:v>75242.259999999995</c:v>
                </c:pt>
                <c:pt idx="17">
                  <c:v>66530.34</c:v>
                </c:pt>
                <c:pt idx="18">
                  <c:v>70161.759999999995</c:v>
                </c:pt>
                <c:pt idx="19">
                  <c:v>71908.509999999995</c:v>
                </c:pt>
                <c:pt idx="20">
                  <c:v>77782.11</c:v>
                </c:pt>
                <c:pt idx="21">
                  <c:v>68451.570000000007</c:v>
                </c:pt>
                <c:pt idx="22">
                  <c:v>71135.34</c:v>
                </c:pt>
                <c:pt idx="23">
                  <c:v>69049.72</c:v>
                </c:pt>
                <c:pt idx="24">
                  <c:v>75793.919999999998</c:v>
                </c:pt>
                <c:pt idx="25">
                  <c:v>77178.289999999994</c:v>
                </c:pt>
                <c:pt idx="26">
                  <c:v>72627.95</c:v>
                </c:pt>
                <c:pt idx="27">
                  <c:v>77281.509999999995</c:v>
                </c:pt>
                <c:pt idx="28">
                  <c:v>71109.509999999995</c:v>
                </c:pt>
                <c:pt idx="29">
                  <c:v>86529.72</c:v>
                </c:pt>
                <c:pt idx="30">
                  <c:v>85497.26</c:v>
                </c:pt>
                <c:pt idx="31">
                  <c:v>88514.72</c:v>
                </c:pt>
                <c:pt idx="32">
                  <c:v>92527.06</c:v>
                </c:pt>
                <c:pt idx="33">
                  <c:v>92014.44</c:v>
                </c:pt>
                <c:pt idx="34">
                  <c:v>96077.52</c:v>
                </c:pt>
                <c:pt idx="35">
                  <c:v>90523.33</c:v>
                </c:pt>
                <c:pt idx="36">
                  <c:v>83338.67</c:v>
                </c:pt>
                <c:pt idx="37">
                  <c:v>89024.82</c:v>
                </c:pt>
                <c:pt idx="38">
                  <c:v>91928.68</c:v>
                </c:pt>
                <c:pt idx="39">
                  <c:v>92015.53</c:v>
                </c:pt>
                <c:pt idx="40">
                  <c:v>92272.89</c:v>
                </c:pt>
                <c:pt idx="41">
                  <c:v>94963.94</c:v>
                </c:pt>
                <c:pt idx="42">
                  <c:v>93465.13</c:v>
                </c:pt>
                <c:pt idx="43">
                  <c:v>89551.37</c:v>
                </c:pt>
                <c:pt idx="44">
                  <c:v>88573.35</c:v>
                </c:pt>
                <c:pt idx="45">
                  <c:v>92368.12</c:v>
                </c:pt>
                <c:pt idx="46">
                  <c:v>97075.62</c:v>
                </c:pt>
                <c:pt idx="47">
                  <c:v>98484.29</c:v>
                </c:pt>
                <c:pt idx="48">
                  <c:v>98336.16</c:v>
                </c:pt>
                <c:pt idx="49">
                  <c:v>98506.05</c:v>
                </c:pt>
                <c:pt idx="50">
                  <c:v>98257.21</c:v>
                </c:pt>
                <c:pt idx="51">
                  <c:v>96560.74</c:v>
                </c:pt>
                <c:pt idx="52">
                  <c:v>94477.45</c:v>
                </c:pt>
                <c:pt idx="53">
                  <c:v>102615.61</c:v>
                </c:pt>
                <c:pt idx="54">
                  <c:v>101536.2</c:v>
                </c:pt>
                <c:pt idx="55">
                  <c:v>92790.87</c:v>
                </c:pt>
                <c:pt idx="56">
                  <c:v>98282.57</c:v>
                </c:pt>
                <c:pt idx="57">
                  <c:v>100075.03</c:v>
                </c:pt>
                <c:pt idx="58">
                  <c:v>102402.65</c:v>
                </c:pt>
                <c:pt idx="59">
                  <c:v>97654.26</c:v>
                </c:pt>
                <c:pt idx="60">
                  <c:v>108611.96</c:v>
                </c:pt>
                <c:pt idx="61">
                  <c:v>99846.69</c:v>
                </c:pt>
                <c:pt idx="62">
                  <c:v>106984.34</c:v>
                </c:pt>
                <c:pt idx="63">
                  <c:v>103205.31</c:v>
                </c:pt>
                <c:pt idx="64">
                  <c:v>105098.38</c:v>
                </c:pt>
                <c:pt idx="65">
                  <c:v>104528.65</c:v>
                </c:pt>
                <c:pt idx="66">
                  <c:v>103728.56</c:v>
                </c:pt>
                <c:pt idx="67">
                  <c:v>109769.4</c:v>
                </c:pt>
                <c:pt idx="68">
                  <c:v>111034.99</c:v>
                </c:pt>
                <c:pt idx="69">
                  <c:v>103022.9</c:v>
                </c:pt>
                <c:pt idx="70">
                  <c:v>107198.15</c:v>
                </c:pt>
                <c:pt idx="71">
                  <c:v>111447.22</c:v>
                </c:pt>
                <c:pt idx="72">
                  <c:v>109735.45</c:v>
                </c:pt>
                <c:pt idx="73">
                  <c:v>113016.92</c:v>
                </c:pt>
                <c:pt idx="74">
                  <c:v>110377.57</c:v>
                </c:pt>
                <c:pt idx="75">
                  <c:v>113615.98</c:v>
                </c:pt>
                <c:pt idx="76">
                  <c:v>112394.55</c:v>
                </c:pt>
                <c:pt idx="77">
                  <c:v>112442.32</c:v>
                </c:pt>
                <c:pt idx="78">
                  <c:v>109088.15</c:v>
                </c:pt>
                <c:pt idx="79">
                  <c:v>110090.07</c:v>
                </c:pt>
                <c:pt idx="80">
                  <c:v>110488.69</c:v>
                </c:pt>
                <c:pt idx="81">
                  <c:v>109090.97</c:v>
                </c:pt>
                <c:pt idx="82">
                  <c:v>109576.57</c:v>
                </c:pt>
                <c:pt idx="83">
                  <c:v>110069.81</c:v>
                </c:pt>
                <c:pt idx="84">
                  <c:v>113546.74</c:v>
                </c:pt>
                <c:pt idx="85">
                  <c:v>110786.7</c:v>
                </c:pt>
                <c:pt idx="86">
                  <c:v>109501.13</c:v>
                </c:pt>
                <c:pt idx="87">
                  <c:v>110263.11</c:v>
                </c:pt>
                <c:pt idx="88">
                  <c:v>111961.29</c:v>
                </c:pt>
                <c:pt idx="89">
                  <c:v>111265.17</c:v>
                </c:pt>
                <c:pt idx="90">
                  <c:v>108860.69</c:v>
                </c:pt>
                <c:pt idx="91">
                  <c:v>109495.76</c:v>
                </c:pt>
                <c:pt idx="92">
                  <c:v>111773.84</c:v>
                </c:pt>
                <c:pt idx="93">
                  <c:v>114175.91</c:v>
                </c:pt>
                <c:pt idx="94">
                  <c:v>113752.16</c:v>
                </c:pt>
                <c:pt idx="95">
                  <c:v>115179.25</c:v>
                </c:pt>
                <c:pt idx="96">
                  <c:v>113814.2</c:v>
                </c:pt>
                <c:pt idx="97">
                  <c:v>113774.79</c:v>
                </c:pt>
                <c:pt idx="98">
                  <c:v>114155.88</c:v>
                </c:pt>
                <c:pt idx="99">
                  <c:v>113660.05</c:v>
                </c:pt>
                <c:pt idx="100">
                  <c:v>114110.93</c:v>
                </c:pt>
                <c:pt idx="101">
                  <c:v>114514.99</c:v>
                </c:pt>
                <c:pt idx="102">
                  <c:v>113960.11</c:v>
                </c:pt>
                <c:pt idx="103">
                  <c:v>113879.27</c:v>
                </c:pt>
                <c:pt idx="104">
                  <c:v>114039.51</c:v>
                </c:pt>
                <c:pt idx="105">
                  <c:v>113702.07</c:v>
                </c:pt>
                <c:pt idx="106">
                  <c:v>113919.25</c:v>
                </c:pt>
                <c:pt idx="107">
                  <c:v>114332.29</c:v>
                </c:pt>
                <c:pt idx="108">
                  <c:v>114180.05</c:v>
                </c:pt>
                <c:pt idx="109">
                  <c:v>114108.66</c:v>
                </c:pt>
                <c:pt idx="110">
                  <c:v>114377.93</c:v>
                </c:pt>
                <c:pt idx="111">
                  <c:v>113888.56</c:v>
                </c:pt>
                <c:pt idx="112">
                  <c:v>113959.51</c:v>
                </c:pt>
                <c:pt idx="113">
                  <c:v>114073.47</c:v>
                </c:pt>
                <c:pt idx="114">
                  <c:v>113964.5</c:v>
                </c:pt>
                <c:pt idx="115">
                  <c:v>114066.67</c:v>
                </c:pt>
                <c:pt idx="116">
                  <c:v>113846.35</c:v>
                </c:pt>
                <c:pt idx="117">
                  <c:v>113924.17</c:v>
                </c:pt>
                <c:pt idx="118">
                  <c:v>113817.69</c:v>
                </c:pt>
                <c:pt idx="119">
                  <c:v>114109.26</c:v>
                </c:pt>
                <c:pt idx="120">
                  <c:v>113626.53</c:v>
                </c:pt>
                <c:pt idx="121">
                  <c:v>113776.2</c:v>
                </c:pt>
                <c:pt idx="122">
                  <c:v>113962.79</c:v>
                </c:pt>
                <c:pt idx="123">
                  <c:v>114227.74</c:v>
                </c:pt>
                <c:pt idx="124">
                  <c:v>113740.03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57-44F7-8D20-CCE10020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826288"/>
        <c:axId val="168829168"/>
      </c:lineChart>
      <c:catAx>
        <c:axId val="16882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9168"/>
        <c:crosses val="autoZero"/>
        <c:auto val="1"/>
        <c:lblAlgn val="ctr"/>
        <c:lblOffset val="100"/>
        <c:noMultiLvlLbl val="0"/>
      </c:catAx>
      <c:valAx>
        <c:axId val="16882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050"/>
              <a:t>INPUT: PYO-PYF-PXF-VYO  ---  POBLACIÓ: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Full1!$BI$108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Full1!$BI$109:$BI$233</c:f>
              <c:numCache>
                <c:formatCode>General</c:formatCode>
                <c:ptCount val="125"/>
                <c:pt idx="0">
                  <c:v>219.81</c:v>
                </c:pt>
                <c:pt idx="1">
                  <c:v>9337.68</c:v>
                </c:pt>
                <c:pt idx="2">
                  <c:v>7288.36</c:v>
                </c:pt>
                <c:pt idx="3">
                  <c:v>11592.12</c:v>
                </c:pt>
                <c:pt idx="4">
                  <c:v>12586.19</c:v>
                </c:pt>
                <c:pt idx="5">
                  <c:v>14160.51</c:v>
                </c:pt>
                <c:pt idx="6">
                  <c:v>18239.099999999999</c:v>
                </c:pt>
                <c:pt idx="7">
                  <c:v>13431.39</c:v>
                </c:pt>
                <c:pt idx="8">
                  <c:v>18967.080000000002</c:v>
                </c:pt>
                <c:pt idx="9">
                  <c:v>18564.7</c:v>
                </c:pt>
                <c:pt idx="10">
                  <c:v>13578.35</c:v>
                </c:pt>
                <c:pt idx="11">
                  <c:v>14910.02</c:v>
                </c:pt>
                <c:pt idx="12">
                  <c:v>19134.689999999999</c:v>
                </c:pt>
                <c:pt idx="13">
                  <c:v>11666.22</c:v>
                </c:pt>
                <c:pt idx="14">
                  <c:v>11692.85</c:v>
                </c:pt>
                <c:pt idx="15">
                  <c:v>13996.74</c:v>
                </c:pt>
                <c:pt idx="16">
                  <c:v>17153.189999999999</c:v>
                </c:pt>
                <c:pt idx="17">
                  <c:v>12474.97</c:v>
                </c:pt>
                <c:pt idx="18">
                  <c:v>22531.85</c:v>
                </c:pt>
                <c:pt idx="19">
                  <c:v>29567.02</c:v>
                </c:pt>
                <c:pt idx="20">
                  <c:v>19812.939999999999</c:v>
                </c:pt>
                <c:pt idx="21">
                  <c:v>15901.31</c:v>
                </c:pt>
                <c:pt idx="22">
                  <c:v>26096.560000000001</c:v>
                </c:pt>
                <c:pt idx="23">
                  <c:v>30161.52</c:v>
                </c:pt>
                <c:pt idx="24">
                  <c:v>28926.560000000001</c:v>
                </c:pt>
                <c:pt idx="25">
                  <c:v>31490.55</c:v>
                </c:pt>
                <c:pt idx="26">
                  <c:v>27812.87</c:v>
                </c:pt>
                <c:pt idx="27">
                  <c:v>29383.74</c:v>
                </c:pt>
                <c:pt idx="28">
                  <c:v>30836.94</c:v>
                </c:pt>
                <c:pt idx="29">
                  <c:v>30061.45</c:v>
                </c:pt>
                <c:pt idx="30">
                  <c:v>28199.46</c:v>
                </c:pt>
                <c:pt idx="31">
                  <c:v>30427.15</c:v>
                </c:pt>
                <c:pt idx="32">
                  <c:v>31710.92</c:v>
                </c:pt>
                <c:pt idx="33">
                  <c:v>28805.42</c:v>
                </c:pt>
                <c:pt idx="34">
                  <c:v>29174.3</c:v>
                </c:pt>
                <c:pt idx="35">
                  <c:v>31569.84</c:v>
                </c:pt>
                <c:pt idx="36">
                  <c:v>29800.09</c:v>
                </c:pt>
                <c:pt idx="37">
                  <c:v>29263.89</c:v>
                </c:pt>
                <c:pt idx="38">
                  <c:v>37279.089999999997</c:v>
                </c:pt>
                <c:pt idx="39">
                  <c:v>50618.15</c:v>
                </c:pt>
                <c:pt idx="40">
                  <c:v>42147.49</c:v>
                </c:pt>
                <c:pt idx="41">
                  <c:v>42506.18</c:v>
                </c:pt>
                <c:pt idx="42">
                  <c:v>50725.07</c:v>
                </c:pt>
                <c:pt idx="43">
                  <c:v>49581.63</c:v>
                </c:pt>
                <c:pt idx="44">
                  <c:v>47461.93</c:v>
                </c:pt>
                <c:pt idx="45">
                  <c:v>45569.18</c:v>
                </c:pt>
                <c:pt idx="46">
                  <c:v>46021.97</c:v>
                </c:pt>
                <c:pt idx="47">
                  <c:v>45221.73</c:v>
                </c:pt>
                <c:pt idx="48">
                  <c:v>46434.7</c:v>
                </c:pt>
                <c:pt idx="49">
                  <c:v>48105.17</c:v>
                </c:pt>
                <c:pt idx="50">
                  <c:v>46026.35</c:v>
                </c:pt>
                <c:pt idx="51">
                  <c:v>52461.279999999999</c:v>
                </c:pt>
                <c:pt idx="52">
                  <c:v>54201.53</c:v>
                </c:pt>
                <c:pt idx="53">
                  <c:v>61888.18</c:v>
                </c:pt>
                <c:pt idx="54">
                  <c:v>62255.01</c:v>
                </c:pt>
                <c:pt idx="55">
                  <c:v>62350.15</c:v>
                </c:pt>
                <c:pt idx="56">
                  <c:v>62279.06</c:v>
                </c:pt>
                <c:pt idx="57">
                  <c:v>62347.48</c:v>
                </c:pt>
                <c:pt idx="58">
                  <c:v>62917.43</c:v>
                </c:pt>
                <c:pt idx="59">
                  <c:v>63940.79</c:v>
                </c:pt>
                <c:pt idx="60">
                  <c:v>64486.51</c:v>
                </c:pt>
                <c:pt idx="61">
                  <c:v>69793.2</c:v>
                </c:pt>
                <c:pt idx="62">
                  <c:v>66332.39</c:v>
                </c:pt>
                <c:pt idx="63">
                  <c:v>65971.66</c:v>
                </c:pt>
                <c:pt idx="64">
                  <c:v>66089.47</c:v>
                </c:pt>
                <c:pt idx="65">
                  <c:v>77522.53</c:v>
                </c:pt>
                <c:pt idx="66">
                  <c:v>70090.5</c:v>
                </c:pt>
                <c:pt idx="67">
                  <c:v>63881.440000000002</c:v>
                </c:pt>
                <c:pt idx="68">
                  <c:v>64675.61</c:v>
                </c:pt>
                <c:pt idx="69">
                  <c:v>63156.82</c:v>
                </c:pt>
                <c:pt idx="70">
                  <c:v>66163.820000000007</c:v>
                </c:pt>
                <c:pt idx="71">
                  <c:v>63548.97</c:v>
                </c:pt>
                <c:pt idx="72">
                  <c:v>65323.41</c:v>
                </c:pt>
                <c:pt idx="73">
                  <c:v>64762.28</c:v>
                </c:pt>
                <c:pt idx="74">
                  <c:v>64882.05</c:v>
                </c:pt>
                <c:pt idx="75">
                  <c:v>62842.27</c:v>
                </c:pt>
                <c:pt idx="76">
                  <c:v>64294.63</c:v>
                </c:pt>
                <c:pt idx="77">
                  <c:v>78847.990000000005</c:v>
                </c:pt>
                <c:pt idx="78">
                  <c:v>78867.070000000007</c:v>
                </c:pt>
                <c:pt idx="79">
                  <c:v>85075.88</c:v>
                </c:pt>
                <c:pt idx="80">
                  <c:v>87247.59</c:v>
                </c:pt>
                <c:pt idx="81">
                  <c:v>74899.34</c:v>
                </c:pt>
                <c:pt idx="82">
                  <c:v>80128.05</c:v>
                </c:pt>
                <c:pt idx="83">
                  <c:v>80908.149999999994</c:v>
                </c:pt>
                <c:pt idx="84">
                  <c:v>81071.240000000005</c:v>
                </c:pt>
                <c:pt idx="85">
                  <c:v>81771.3</c:v>
                </c:pt>
                <c:pt idx="86">
                  <c:v>85625.84</c:v>
                </c:pt>
                <c:pt idx="87">
                  <c:v>88440.57</c:v>
                </c:pt>
                <c:pt idx="88">
                  <c:v>88923.11</c:v>
                </c:pt>
                <c:pt idx="89">
                  <c:v>89281.46</c:v>
                </c:pt>
                <c:pt idx="90">
                  <c:v>88274.55</c:v>
                </c:pt>
                <c:pt idx="91">
                  <c:v>90121.23</c:v>
                </c:pt>
                <c:pt idx="92">
                  <c:v>88103.38</c:v>
                </c:pt>
                <c:pt idx="93">
                  <c:v>90126.62</c:v>
                </c:pt>
                <c:pt idx="94">
                  <c:v>93270.92</c:v>
                </c:pt>
                <c:pt idx="95">
                  <c:v>88149.25</c:v>
                </c:pt>
                <c:pt idx="96">
                  <c:v>87980.29</c:v>
                </c:pt>
                <c:pt idx="97">
                  <c:v>87798.75</c:v>
                </c:pt>
                <c:pt idx="98">
                  <c:v>91383.21</c:v>
                </c:pt>
                <c:pt idx="99">
                  <c:v>91509.31</c:v>
                </c:pt>
                <c:pt idx="100">
                  <c:v>90286.47</c:v>
                </c:pt>
                <c:pt idx="101">
                  <c:v>96525.91</c:v>
                </c:pt>
                <c:pt idx="102">
                  <c:v>96332.04</c:v>
                </c:pt>
                <c:pt idx="103">
                  <c:v>96061.13</c:v>
                </c:pt>
                <c:pt idx="104">
                  <c:v>96215.59</c:v>
                </c:pt>
                <c:pt idx="105">
                  <c:v>96625.05</c:v>
                </c:pt>
                <c:pt idx="106">
                  <c:v>96329.29</c:v>
                </c:pt>
                <c:pt idx="107">
                  <c:v>96175.49</c:v>
                </c:pt>
                <c:pt idx="108">
                  <c:v>96755.37</c:v>
                </c:pt>
                <c:pt idx="109">
                  <c:v>97037.61</c:v>
                </c:pt>
                <c:pt idx="110">
                  <c:v>96320.88</c:v>
                </c:pt>
                <c:pt idx="111">
                  <c:v>96845.97</c:v>
                </c:pt>
                <c:pt idx="112">
                  <c:v>97140.22</c:v>
                </c:pt>
                <c:pt idx="113">
                  <c:v>96744.94</c:v>
                </c:pt>
                <c:pt idx="114">
                  <c:v>96887.92</c:v>
                </c:pt>
                <c:pt idx="115">
                  <c:v>96336.54</c:v>
                </c:pt>
                <c:pt idx="116">
                  <c:v>96450.93</c:v>
                </c:pt>
                <c:pt idx="117">
                  <c:v>96913.08</c:v>
                </c:pt>
                <c:pt idx="118">
                  <c:v>96229.56</c:v>
                </c:pt>
                <c:pt idx="119">
                  <c:v>96861.22</c:v>
                </c:pt>
                <c:pt idx="120">
                  <c:v>105570.05</c:v>
                </c:pt>
                <c:pt idx="121">
                  <c:v>105332.87</c:v>
                </c:pt>
                <c:pt idx="122">
                  <c:v>105039.56</c:v>
                </c:pt>
                <c:pt idx="123">
                  <c:v>107759.15</c:v>
                </c:pt>
                <c:pt idx="124">
                  <c:v>107415.64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2-4A8C-819D-0BD4E9A9D8B4}"/>
            </c:ext>
          </c:extLst>
        </c:ser>
        <c:ser>
          <c:idx val="1"/>
          <c:order val="1"/>
          <c:tx>
            <c:strRef>
              <c:f>Full1!$BJ$108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Full1!$BJ$109:$BJ$233</c:f>
              <c:numCache>
                <c:formatCode>General</c:formatCode>
                <c:ptCount val="125"/>
                <c:pt idx="0">
                  <c:v>612.59</c:v>
                </c:pt>
                <c:pt idx="1">
                  <c:v>374.12</c:v>
                </c:pt>
                <c:pt idx="2">
                  <c:v>10763.47</c:v>
                </c:pt>
                <c:pt idx="3">
                  <c:v>14481.54</c:v>
                </c:pt>
                <c:pt idx="4">
                  <c:v>23351.360000000001</c:v>
                </c:pt>
                <c:pt idx="5">
                  <c:v>24666.46</c:v>
                </c:pt>
                <c:pt idx="6">
                  <c:v>31905.38</c:v>
                </c:pt>
                <c:pt idx="7">
                  <c:v>35832.120000000003</c:v>
                </c:pt>
                <c:pt idx="8">
                  <c:v>36048.17</c:v>
                </c:pt>
                <c:pt idx="9">
                  <c:v>42423.48</c:v>
                </c:pt>
                <c:pt idx="10">
                  <c:v>37872.370000000003</c:v>
                </c:pt>
                <c:pt idx="11">
                  <c:v>44827.16</c:v>
                </c:pt>
                <c:pt idx="12">
                  <c:v>44196.62</c:v>
                </c:pt>
                <c:pt idx="13">
                  <c:v>36658.050000000003</c:v>
                </c:pt>
                <c:pt idx="14">
                  <c:v>40550.19</c:v>
                </c:pt>
                <c:pt idx="15">
                  <c:v>44395.59</c:v>
                </c:pt>
                <c:pt idx="16">
                  <c:v>44306.69</c:v>
                </c:pt>
                <c:pt idx="17">
                  <c:v>38801.64</c:v>
                </c:pt>
                <c:pt idx="18">
                  <c:v>44994.23</c:v>
                </c:pt>
                <c:pt idx="19">
                  <c:v>44951.81</c:v>
                </c:pt>
                <c:pt idx="20">
                  <c:v>44840.21</c:v>
                </c:pt>
                <c:pt idx="21">
                  <c:v>46296.33</c:v>
                </c:pt>
                <c:pt idx="22">
                  <c:v>46786.03</c:v>
                </c:pt>
                <c:pt idx="23">
                  <c:v>46437.33</c:v>
                </c:pt>
                <c:pt idx="24">
                  <c:v>45526.66</c:v>
                </c:pt>
                <c:pt idx="25">
                  <c:v>46446.080000000002</c:v>
                </c:pt>
                <c:pt idx="26">
                  <c:v>44193.48</c:v>
                </c:pt>
                <c:pt idx="27">
                  <c:v>46766.18</c:v>
                </c:pt>
                <c:pt idx="28">
                  <c:v>45958.27</c:v>
                </c:pt>
                <c:pt idx="29">
                  <c:v>50922.46</c:v>
                </c:pt>
                <c:pt idx="30">
                  <c:v>48077.36</c:v>
                </c:pt>
                <c:pt idx="31">
                  <c:v>46384.98</c:v>
                </c:pt>
                <c:pt idx="32">
                  <c:v>47637.46</c:v>
                </c:pt>
                <c:pt idx="33">
                  <c:v>44559.79</c:v>
                </c:pt>
                <c:pt idx="34">
                  <c:v>48800.18</c:v>
                </c:pt>
                <c:pt idx="35">
                  <c:v>46938.98</c:v>
                </c:pt>
                <c:pt idx="36">
                  <c:v>44945.21</c:v>
                </c:pt>
                <c:pt idx="37">
                  <c:v>45186.14</c:v>
                </c:pt>
                <c:pt idx="38">
                  <c:v>52089.65</c:v>
                </c:pt>
                <c:pt idx="39">
                  <c:v>50194.6</c:v>
                </c:pt>
                <c:pt idx="40">
                  <c:v>46228.34</c:v>
                </c:pt>
                <c:pt idx="41">
                  <c:v>47373.61</c:v>
                </c:pt>
                <c:pt idx="42">
                  <c:v>45299.89</c:v>
                </c:pt>
                <c:pt idx="43">
                  <c:v>48355.94</c:v>
                </c:pt>
                <c:pt idx="44">
                  <c:v>47737.45</c:v>
                </c:pt>
                <c:pt idx="45">
                  <c:v>44376.97</c:v>
                </c:pt>
                <c:pt idx="46">
                  <c:v>50143.19</c:v>
                </c:pt>
                <c:pt idx="47">
                  <c:v>45936.06</c:v>
                </c:pt>
                <c:pt idx="48">
                  <c:v>44830.33</c:v>
                </c:pt>
                <c:pt idx="49">
                  <c:v>46311.8</c:v>
                </c:pt>
                <c:pt idx="50">
                  <c:v>47345.21</c:v>
                </c:pt>
                <c:pt idx="51">
                  <c:v>46055.14</c:v>
                </c:pt>
                <c:pt idx="52">
                  <c:v>45282.11</c:v>
                </c:pt>
                <c:pt idx="53">
                  <c:v>46916.13</c:v>
                </c:pt>
                <c:pt idx="54">
                  <c:v>46876.75</c:v>
                </c:pt>
                <c:pt idx="55">
                  <c:v>46516.78</c:v>
                </c:pt>
                <c:pt idx="56">
                  <c:v>53359.11</c:v>
                </c:pt>
                <c:pt idx="57">
                  <c:v>46878.07</c:v>
                </c:pt>
                <c:pt idx="58">
                  <c:v>47207.13</c:v>
                </c:pt>
                <c:pt idx="59">
                  <c:v>44958.42</c:v>
                </c:pt>
                <c:pt idx="60">
                  <c:v>45473.78</c:v>
                </c:pt>
                <c:pt idx="61">
                  <c:v>44314.18</c:v>
                </c:pt>
                <c:pt idx="62">
                  <c:v>45467.06</c:v>
                </c:pt>
                <c:pt idx="63">
                  <c:v>45237.22</c:v>
                </c:pt>
                <c:pt idx="64">
                  <c:v>44881.38</c:v>
                </c:pt>
                <c:pt idx="65">
                  <c:v>45631.03</c:v>
                </c:pt>
                <c:pt idx="66">
                  <c:v>48522.33</c:v>
                </c:pt>
                <c:pt idx="67">
                  <c:v>44145.52</c:v>
                </c:pt>
                <c:pt idx="68">
                  <c:v>44187.57</c:v>
                </c:pt>
                <c:pt idx="69">
                  <c:v>46653.26</c:v>
                </c:pt>
                <c:pt idx="70">
                  <c:v>51078.36</c:v>
                </c:pt>
                <c:pt idx="71">
                  <c:v>45528.12</c:v>
                </c:pt>
                <c:pt idx="72">
                  <c:v>45292.58</c:v>
                </c:pt>
                <c:pt idx="73">
                  <c:v>54807.96</c:v>
                </c:pt>
                <c:pt idx="74">
                  <c:v>49087.87</c:v>
                </c:pt>
                <c:pt idx="75">
                  <c:v>47521.94</c:v>
                </c:pt>
                <c:pt idx="76">
                  <c:v>44703.82</c:v>
                </c:pt>
                <c:pt idx="77">
                  <c:v>45860.74</c:v>
                </c:pt>
                <c:pt idx="78">
                  <c:v>47199.44</c:v>
                </c:pt>
                <c:pt idx="79">
                  <c:v>46140.11</c:v>
                </c:pt>
                <c:pt idx="80">
                  <c:v>53327.44</c:v>
                </c:pt>
                <c:pt idx="81">
                  <c:v>51889.64</c:v>
                </c:pt>
                <c:pt idx="82">
                  <c:v>45640.42</c:v>
                </c:pt>
                <c:pt idx="83">
                  <c:v>51123.09</c:v>
                </c:pt>
                <c:pt idx="84">
                  <c:v>46604.51</c:v>
                </c:pt>
                <c:pt idx="85">
                  <c:v>44874.32</c:v>
                </c:pt>
                <c:pt idx="86">
                  <c:v>48384.59</c:v>
                </c:pt>
                <c:pt idx="87">
                  <c:v>48687.57</c:v>
                </c:pt>
                <c:pt idx="88">
                  <c:v>47774.05</c:v>
                </c:pt>
                <c:pt idx="89">
                  <c:v>46497.72</c:v>
                </c:pt>
                <c:pt idx="90">
                  <c:v>47591.88</c:v>
                </c:pt>
                <c:pt idx="91">
                  <c:v>44274.76</c:v>
                </c:pt>
                <c:pt idx="92">
                  <c:v>46379.54</c:v>
                </c:pt>
                <c:pt idx="93">
                  <c:v>47084.639999999999</c:v>
                </c:pt>
                <c:pt idx="94">
                  <c:v>49323.38</c:v>
                </c:pt>
                <c:pt idx="95">
                  <c:v>45644</c:v>
                </c:pt>
                <c:pt idx="96">
                  <c:v>45016.57</c:v>
                </c:pt>
                <c:pt idx="97">
                  <c:v>47311.12</c:v>
                </c:pt>
                <c:pt idx="98">
                  <c:v>52952.77</c:v>
                </c:pt>
                <c:pt idx="99">
                  <c:v>45514.82</c:v>
                </c:pt>
                <c:pt idx="100">
                  <c:v>46377.26</c:v>
                </c:pt>
                <c:pt idx="101">
                  <c:v>48406.64</c:v>
                </c:pt>
                <c:pt idx="102">
                  <c:v>46444.03</c:v>
                </c:pt>
                <c:pt idx="103">
                  <c:v>51264.92</c:v>
                </c:pt>
                <c:pt idx="104">
                  <c:v>48066.59</c:v>
                </c:pt>
                <c:pt idx="105">
                  <c:v>45475.59</c:v>
                </c:pt>
                <c:pt idx="106">
                  <c:v>44721.84</c:v>
                </c:pt>
                <c:pt idx="107">
                  <c:v>50259.08</c:v>
                </c:pt>
                <c:pt idx="108">
                  <c:v>45566.42</c:v>
                </c:pt>
                <c:pt idx="109">
                  <c:v>45704.79</c:v>
                </c:pt>
                <c:pt idx="110">
                  <c:v>46919.65</c:v>
                </c:pt>
                <c:pt idx="111">
                  <c:v>49662.49</c:v>
                </c:pt>
                <c:pt idx="112">
                  <c:v>50355.22</c:v>
                </c:pt>
                <c:pt idx="113">
                  <c:v>52369.61</c:v>
                </c:pt>
                <c:pt idx="114">
                  <c:v>46984.19</c:v>
                </c:pt>
                <c:pt idx="115">
                  <c:v>44663.39</c:v>
                </c:pt>
                <c:pt idx="116">
                  <c:v>48789.19</c:v>
                </c:pt>
                <c:pt idx="117">
                  <c:v>52218.03</c:v>
                </c:pt>
                <c:pt idx="118">
                  <c:v>44551.37</c:v>
                </c:pt>
                <c:pt idx="119">
                  <c:v>47935.93</c:v>
                </c:pt>
                <c:pt idx="120">
                  <c:v>45418.86</c:v>
                </c:pt>
                <c:pt idx="121">
                  <c:v>52885.24</c:v>
                </c:pt>
                <c:pt idx="122">
                  <c:v>53076.66</c:v>
                </c:pt>
                <c:pt idx="123">
                  <c:v>52704.95</c:v>
                </c:pt>
                <c:pt idx="124">
                  <c:v>53053.3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2-4A8C-819D-0BD4E9A9D8B4}"/>
            </c:ext>
          </c:extLst>
        </c:ser>
        <c:ser>
          <c:idx val="2"/>
          <c:order val="2"/>
          <c:tx>
            <c:strRef>
              <c:f>Full1!$BK$108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Full1!$BK$109:$BK$233</c:f>
              <c:numCache>
                <c:formatCode>General</c:formatCode>
                <c:ptCount val="125"/>
                <c:pt idx="0">
                  <c:v>312.39999999999998</c:v>
                </c:pt>
                <c:pt idx="1">
                  <c:v>591.83000000000004</c:v>
                </c:pt>
                <c:pt idx="2">
                  <c:v>1195.81</c:v>
                </c:pt>
                <c:pt idx="3">
                  <c:v>1153.21</c:v>
                </c:pt>
                <c:pt idx="4">
                  <c:v>1269.8699999999999</c:v>
                </c:pt>
                <c:pt idx="5">
                  <c:v>1285.83</c:v>
                </c:pt>
                <c:pt idx="6">
                  <c:v>1319.05</c:v>
                </c:pt>
                <c:pt idx="7">
                  <c:v>1499.42</c:v>
                </c:pt>
                <c:pt idx="8">
                  <c:v>2036.02</c:v>
                </c:pt>
                <c:pt idx="9">
                  <c:v>1687.89</c:v>
                </c:pt>
                <c:pt idx="10">
                  <c:v>2032.84</c:v>
                </c:pt>
                <c:pt idx="11">
                  <c:v>1625.94</c:v>
                </c:pt>
                <c:pt idx="12">
                  <c:v>1880.62</c:v>
                </c:pt>
                <c:pt idx="13">
                  <c:v>3351.68</c:v>
                </c:pt>
                <c:pt idx="14">
                  <c:v>2854.05</c:v>
                </c:pt>
                <c:pt idx="15">
                  <c:v>2575.8000000000002</c:v>
                </c:pt>
                <c:pt idx="16">
                  <c:v>2123.04</c:v>
                </c:pt>
                <c:pt idx="17">
                  <c:v>2894.93</c:v>
                </c:pt>
                <c:pt idx="18">
                  <c:v>2793.52</c:v>
                </c:pt>
                <c:pt idx="19">
                  <c:v>2112.17</c:v>
                </c:pt>
                <c:pt idx="20">
                  <c:v>5384</c:v>
                </c:pt>
                <c:pt idx="21">
                  <c:v>3599.47</c:v>
                </c:pt>
                <c:pt idx="22">
                  <c:v>3850.31</c:v>
                </c:pt>
                <c:pt idx="23">
                  <c:v>2979.78</c:v>
                </c:pt>
                <c:pt idx="24">
                  <c:v>7183.97</c:v>
                </c:pt>
                <c:pt idx="25">
                  <c:v>4275.8100000000004</c:v>
                </c:pt>
                <c:pt idx="26">
                  <c:v>4058.92</c:v>
                </c:pt>
                <c:pt idx="27">
                  <c:v>5565.88</c:v>
                </c:pt>
                <c:pt idx="28">
                  <c:v>4277.46</c:v>
                </c:pt>
                <c:pt idx="29">
                  <c:v>5302.34</c:v>
                </c:pt>
                <c:pt idx="30">
                  <c:v>3036.18</c:v>
                </c:pt>
                <c:pt idx="31">
                  <c:v>3481.04</c:v>
                </c:pt>
                <c:pt idx="32">
                  <c:v>3117.47</c:v>
                </c:pt>
                <c:pt idx="33">
                  <c:v>5382.9</c:v>
                </c:pt>
                <c:pt idx="34">
                  <c:v>6659.51</c:v>
                </c:pt>
                <c:pt idx="35">
                  <c:v>7042.91</c:v>
                </c:pt>
                <c:pt idx="36">
                  <c:v>5101.62</c:v>
                </c:pt>
                <c:pt idx="37">
                  <c:v>3467.87</c:v>
                </c:pt>
                <c:pt idx="38">
                  <c:v>6686.14</c:v>
                </c:pt>
                <c:pt idx="39">
                  <c:v>6935.74</c:v>
                </c:pt>
                <c:pt idx="40">
                  <c:v>7407.8</c:v>
                </c:pt>
                <c:pt idx="41">
                  <c:v>6987.84</c:v>
                </c:pt>
                <c:pt idx="42">
                  <c:v>3598.7</c:v>
                </c:pt>
                <c:pt idx="43">
                  <c:v>2950.29</c:v>
                </c:pt>
                <c:pt idx="44">
                  <c:v>6563.96</c:v>
                </c:pt>
                <c:pt idx="45">
                  <c:v>5845.5</c:v>
                </c:pt>
                <c:pt idx="46">
                  <c:v>4167.88</c:v>
                </c:pt>
                <c:pt idx="47">
                  <c:v>3935.22</c:v>
                </c:pt>
                <c:pt idx="48">
                  <c:v>2393.29</c:v>
                </c:pt>
                <c:pt idx="49">
                  <c:v>7592.01</c:v>
                </c:pt>
                <c:pt idx="50">
                  <c:v>4307.6400000000003</c:v>
                </c:pt>
                <c:pt idx="51">
                  <c:v>3075.32</c:v>
                </c:pt>
                <c:pt idx="52">
                  <c:v>3777.63</c:v>
                </c:pt>
                <c:pt idx="53">
                  <c:v>2512.08</c:v>
                </c:pt>
                <c:pt idx="54">
                  <c:v>3098.05</c:v>
                </c:pt>
                <c:pt idx="55">
                  <c:v>2153.29</c:v>
                </c:pt>
                <c:pt idx="56">
                  <c:v>6397.05</c:v>
                </c:pt>
                <c:pt idx="57">
                  <c:v>4686.96</c:v>
                </c:pt>
                <c:pt idx="58">
                  <c:v>7706.96</c:v>
                </c:pt>
                <c:pt idx="59">
                  <c:v>6020.7</c:v>
                </c:pt>
                <c:pt idx="60">
                  <c:v>6636.92</c:v>
                </c:pt>
                <c:pt idx="61">
                  <c:v>6913.83</c:v>
                </c:pt>
                <c:pt idx="62">
                  <c:v>5573.49</c:v>
                </c:pt>
                <c:pt idx="63">
                  <c:v>7987.22</c:v>
                </c:pt>
                <c:pt idx="64">
                  <c:v>6872.91</c:v>
                </c:pt>
                <c:pt idx="65">
                  <c:v>3209.93</c:v>
                </c:pt>
                <c:pt idx="66">
                  <c:v>4775.34</c:v>
                </c:pt>
                <c:pt idx="67">
                  <c:v>2547.36</c:v>
                </c:pt>
                <c:pt idx="68">
                  <c:v>2504.9499999999998</c:v>
                </c:pt>
                <c:pt idx="69">
                  <c:v>1789.87</c:v>
                </c:pt>
                <c:pt idx="70">
                  <c:v>6211.91</c:v>
                </c:pt>
                <c:pt idx="71">
                  <c:v>3378.87</c:v>
                </c:pt>
                <c:pt idx="72">
                  <c:v>8146.91</c:v>
                </c:pt>
                <c:pt idx="73">
                  <c:v>3178.34</c:v>
                </c:pt>
                <c:pt idx="74">
                  <c:v>4636.9399999999996</c:v>
                </c:pt>
                <c:pt idx="75">
                  <c:v>4809.53</c:v>
                </c:pt>
                <c:pt idx="76">
                  <c:v>6172.46</c:v>
                </c:pt>
                <c:pt idx="77">
                  <c:v>4665.3500000000004</c:v>
                </c:pt>
                <c:pt idx="78">
                  <c:v>5887.64</c:v>
                </c:pt>
                <c:pt idx="79">
                  <c:v>11630.72</c:v>
                </c:pt>
                <c:pt idx="80">
                  <c:v>9069.85</c:v>
                </c:pt>
                <c:pt idx="81">
                  <c:v>5526.33</c:v>
                </c:pt>
                <c:pt idx="82">
                  <c:v>8735.39</c:v>
                </c:pt>
                <c:pt idx="83">
                  <c:v>5392.99</c:v>
                </c:pt>
                <c:pt idx="84">
                  <c:v>4587.4799999999996</c:v>
                </c:pt>
                <c:pt idx="85">
                  <c:v>4505.32</c:v>
                </c:pt>
                <c:pt idx="86">
                  <c:v>5151.68</c:v>
                </c:pt>
                <c:pt idx="87">
                  <c:v>8706.75</c:v>
                </c:pt>
                <c:pt idx="88">
                  <c:v>6326.92</c:v>
                </c:pt>
                <c:pt idx="89">
                  <c:v>3245.22</c:v>
                </c:pt>
                <c:pt idx="90">
                  <c:v>4099.54</c:v>
                </c:pt>
                <c:pt idx="91">
                  <c:v>4315.62</c:v>
                </c:pt>
                <c:pt idx="92">
                  <c:v>9464.9599999999991</c:v>
                </c:pt>
                <c:pt idx="93">
                  <c:v>9213.36</c:v>
                </c:pt>
                <c:pt idx="94">
                  <c:v>8168.91</c:v>
                </c:pt>
                <c:pt idx="95">
                  <c:v>3410.34</c:v>
                </c:pt>
                <c:pt idx="96">
                  <c:v>6297.66</c:v>
                </c:pt>
                <c:pt idx="97">
                  <c:v>4761.32</c:v>
                </c:pt>
                <c:pt idx="98">
                  <c:v>7931.61</c:v>
                </c:pt>
                <c:pt idx="99">
                  <c:v>7594.62</c:v>
                </c:pt>
                <c:pt idx="100">
                  <c:v>7993.33</c:v>
                </c:pt>
                <c:pt idx="101">
                  <c:v>4778.3599999999997</c:v>
                </c:pt>
                <c:pt idx="102">
                  <c:v>10259.76</c:v>
                </c:pt>
                <c:pt idx="103">
                  <c:v>9122</c:v>
                </c:pt>
                <c:pt idx="104">
                  <c:v>3714.57</c:v>
                </c:pt>
                <c:pt idx="105">
                  <c:v>8574.7900000000009</c:v>
                </c:pt>
                <c:pt idx="106">
                  <c:v>5801</c:v>
                </c:pt>
                <c:pt idx="107">
                  <c:v>4533.26</c:v>
                </c:pt>
                <c:pt idx="108">
                  <c:v>5437.83</c:v>
                </c:pt>
                <c:pt idx="109">
                  <c:v>6829.7</c:v>
                </c:pt>
                <c:pt idx="110">
                  <c:v>4514</c:v>
                </c:pt>
                <c:pt idx="111">
                  <c:v>4246.99</c:v>
                </c:pt>
                <c:pt idx="112">
                  <c:v>10543.87</c:v>
                </c:pt>
                <c:pt idx="113">
                  <c:v>8213.73</c:v>
                </c:pt>
                <c:pt idx="114">
                  <c:v>3902.88</c:v>
                </c:pt>
                <c:pt idx="115">
                  <c:v>8848.33</c:v>
                </c:pt>
                <c:pt idx="116">
                  <c:v>5917.59</c:v>
                </c:pt>
                <c:pt idx="117">
                  <c:v>4714.8900000000003</c:v>
                </c:pt>
                <c:pt idx="118">
                  <c:v>4438.16</c:v>
                </c:pt>
                <c:pt idx="119">
                  <c:v>8407.26</c:v>
                </c:pt>
                <c:pt idx="120">
                  <c:v>3943.57</c:v>
                </c:pt>
                <c:pt idx="121">
                  <c:v>4040.67</c:v>
                </c:pt>
                <c:pt idx="122">
                  <c:v>8459.52</c:v>
                </c:pt>
                <c:pt idx="123">
                  <c:v>6662.64</c:v>
                </c:pt>
                <c:pt idx="124">
                  <c:v>4862.49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2-4A8C-819D-0BD4E9A9D8B4}"/>
            </c:ext>
          </c:extLst>
        </c:ser>
        <c:ser>
          <c:idx val="3"/>
          <c:order val="3"/>
          <c:tx>
            <c:strRef>
              <c:f>Full1!$BL$108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Full1!$BL$109:$BL$233</c:f>
              <c:numCache>
                <c:formatCode>General</c:formatCode>
                <c:ptCount val="125"/>
                <c:pt idx="0">
                  <c:v>340.73</c:v>
                </c:pt>
                <c:pt idx="1">
                  <c:v>603.75</c:v>
                </c:pt>
                <c:pt idx="2">
                  <c:v>779.58</c:v>
                </c:pt>
                <c:pt idx="3">
                  <c:v>1202.98</c:v>
                </c:pt>
                <c:pt idx="4">
                  <c:v>1206.1099999999999</c:v>
                </c:pt>
                <c:pt idx="5">
                  <c:v>1159.4000000000001</c:v>
                </c:pt>
                <c:pt idx="6">
                  <c:v>1688.08</c:v>
                </c:pt>
                <c:pt idx="7">
                  <c:v>2537.23</c:v>
                </c:pt>
                <c:pt idx="8">
                  <c:v>2976.81</c:v>
                </c:pt>
                <c:pt idx="9">
                  <c:v>6439.54</c:v>
                </c:pt>
                <c:pt idx="10">
                  <c:v>6636.95</c:v>
                </c:pt>
                <c:pt idx="11">
                  <c:v>6451.11</c:v>
                </c:pt>
                <c:pt idx="12">
                  <c:v>6761.29</c:v>
                </c:pt>
                <c:pt idx="13">
                  <c:v>1875.57</c:v>
                </c:pt>
                <c:pt idx="14">
                  <c:v>6995.27</c:v>
                </c:pt>
                <c:pt idx="15">
                  <c:v>7566.98</c:v>
                </c:pt>
                <c:pt idx="16">
                  <c:v>7118.46</c:v>
                </c:pt>
                <c:pt idx="17">
                  <c:v>7768.09</c:v>
                </c:pt>
                <c:pt idx="18">
                  <c:v>6926.67</c:v>
                </c:pt>
                <c:pt idx="19">
                  <c:v>7158.1</c:v>
                </c:pt>
                <c:pt idx="20">
                  <c:v>7275.76</c:v>
                </c:pt>
                <c:pt idx="21">
                  <c:v>7310.09</c:v>
                </c:pt>
                <c:pt idx="22">
                  <c:v>7517.24</c:v>
                </c:pt>
                <c:pt idx="23">
                  <c:v>7180.43</c:v>
                </c:pt>
                <c:pt idx="24">
                  <c:v>7597.28</c:v>
                </c:pt>
                <c:pt idx="25">
                  <c:v>7136.44</c:v>
                </c:pt>
                <c:pt idx="26">
                  <c:v>7005.59</c:v>
                </c:pt>
                <c:pt idx="27">
                  <c:v>8174.91</c:v>
                </c:pt>
                <c:pt idx="28">
                  <c:v>8621.49</c:v>
                </c:pt>
                <c:pt idx="29">
                  <c:v>7907.1</c:v>
                </c:pt>
                <c:pt idx="30">
                  <c:v>8426.07</c:v>
                </c:pt>
                <c:pt idx="31">
                  <c:v>9107.44</c:v>
                </c:pt>
                <c:pt idx="32">
                  <c:v>7981.91</c:v>
                </c:pt>
                <c:pt idx="33">
                  <c:v>9781.16</c:v>
                </c:pt>
                <c:pt idx="34">
                  <c:v>9431.4500000000007</c:v>
                </c:pt>
                <c:pt idx="35">
                  <c:v>8721.27</c:v>
                </c:pt>
                <c:pt idx="36">
                  <c:v>11154.8</c:v>
                </c:pt>
                <c:pt idx="37">
                  <c:v>9718.94</c:v>
                </c:pt>
                <c:pt idx="38">
                  <c:v>10602.11</c:v>
                </c:pt>
                <c:pt idx="39">
                  <c:v>9733.6</c:v>
                </c:pt>
                <c:pt idx="40">
                  <c:v>10228.290000000001</c:v>
                </c:pt>
                <c:pt idx="41">
                  <c:v>9977.24</c:v>
                </c:pt>
                <c:pt idx="42">
                  <c:v>13275.6</c:v>
                </c:pt>
                <c:pt idx="43">
                  <c:v>16223.37</c:v>
                </c:pt>
                <c:pt idx="44">
                  <c:v>12365.09</c:v>
                </c:pt>
                <c:pt idx="45">
                  <c:v>13615.25</c:v>
                </c:pt>
                <c:pt idx="46">
                  <c:v>12981.71</c:v>
                </c:pt>
                <c:pt idx="47">
                  <c:v>13242.82</c:v>
                </c:pt>
                <c:pt idx="48">
                  <c:v>13388.06</c:v>
                </c:pt>
                <c:pt idx="49">
                  <c:v>12685.48</c:v>
                </c:pt>
                <c:pt idx="50">
                  <c:v>13835.28</c:v>
                </c:pt>
                <c:pt idx="51">
                  <c:v>19858.78</c:v>
                </c:pt>
                <c:pt idx="52">
                  <c:v>19470.16</c:v>
                </c:pt>
                <c:pt idx="53">
                  <c:v>14151.48</c:v>
                </c:pt>
                <c:pt idx="54">
                  <c:v>14726.63</c:v>
                </c:pt>
                <c:pt idx="55">
                  <c:v>14998.52</c:v>
                </c:pt>
                <c:pt idx="56">
                  <c:v>15511.61</c:v>
                </c:pt>
                <c:pt idx="57">
                  <c:v>15214.42</c:v>
                </c:pt>
                <c:pt idx="58">
                  <c:v>13314.69</c:v>
                </c:pt>
                <c:pt idx="59">
                  <c:v>14847.35</c:v>
                </c:pt>
                <c:pt idx="60">
                  <c:v>18661.04</c:v>
                </c:pt>
                <c:pt idx="61">
                  <c:v>16646.21</c:v>
                </c:pt>
                <c:pt idx="62">
                  <c:v>15622.89</c:v>
                </c:pt>
                <c:pt idx="63">
                  <c:v>14170.96</c:v>
                </c:pt>
                <c:pt idx="64">
                  <c:v>14751.41</c:v>
                </c:pt>
                <c:pt idx="65">
                  <c:v>14779.34</c:v>
                </c:pt>
                <c:pt idx="66">
                  <c:v>20258.650000000001</c:v>
                </c:pt>
                <c:pt idx="67">
                  <c:v>14810.95</c:v>
                </c:pt>
                <c:pt idx="68">
                  <c:v>22784.23</c:v>
                </c:pt>
                <c:pt idx="69">
                  <c:v>18950.900000000001</c:v>
                </c:pt>
                <c:pt idx="70">
                  <c:v>17035.23</c:v>
                </c:pt>
                <c:pt idx="71">
                  <c:v>14277.63</c:v>
                </c:pt>
                <c:pt idx="72">
                  <c:v>17510.12</c:v>
                </c:pt>
                <c:pt idx="73">
                  <c:v>16548.009999999998</c:v>
                </c:pt>
                <c:pt idx="74">
                  <c:v>14782.02</c:v>
                </c:pt>
                <c:pt idx="75">
                  <c:v>13383.31</c:v>
                </c:pt>
                <c:pt idx="76">
                  <c:v>15525.91</c:v>
                </c:pt>
                <c:pt idx="77">
                  <c:v>15694.9</c:v>
                </c:pt>
                <c:pt idx="78">
                  <c:v>16288.91</c:v>
                </c:pt>
                <c:pt idx="79">
                  <c:v>15356.24</c:v>
                </c:pt>
                <c:pt idx="80">
                  <c:v>17509.349999999999</c:v>
                </c:pt>
                <c:pt idx="81">
                  <c:v>20342.71</c:v>
                </c:pt>
                <c:pt idx="82">
                  <c:v>29442.18</c:v>
                </c:pt>
                <c:pt idx="83">
                  <c:v>26900.39</c:v>
                </c:pt>
                <c:pt idx="84">
                  <c:v>26902.240000000002</c:v>
                </c:pt>
                <c:pt idx="85">
                  <c:v>27186.74</c:v>
                </c:pt>
                <c:pt idx="86">
                  <c:v>27435.84</c:v>
                </c:pt>
                <c:pt idx="87">
                  <c:v>28725.18</c:v>
                </c:pt>
                <c:pt idx="88">
                  <c:v>24906.080000000002</c:v>
                </c:pt>
                <c:pt idx="89">
                  <c:v>26800.79</c:v>
                </c:pt>
                <c:pt idx="90">
                  <c:v>29607.46</c:v>
                </c:pt>
                <c:pt idx="91">
                  <c:v>26575.360000000001</c:v>
                </c:pt>
                <c:pt idx="92">
                  <c:v>25633.62</c:v>
                </c:pt>
                <c:pt idx="93">
                  <c:v>26000.39</c:v>
                </c:pt>
                <c:pt idx="94">
                  <c:v>29557.01</c:v>
                </c:pt>
                <c:pt idx="95">
                  <c:v>30355.11</c:v>
                </c:pt>
                <c:pt idx="96">
                  <c:v>30164.78</c:v>
                </c:pt>
                <c:pt idx="97">
                  <c:v>27824.79</c:v>
                </c:pt>
                <c:pt idx="98">
                  <c:v>27103.95</c:v>
                </c:pt>
                <c:pt idx="99">
                  <c:v>30347.919999999998</c:v>
                </c:pt>
                <c:pt idx="100">
                  <c:v>27244.99</c:v>
                </c:pt>
                <c:pt idx="101">
                  <c:v>30295.77</c:v>
                </c:pt>
                <c:pt idx="102">
                  <c:v>30815.86</c:v>
                </c:pt>
                <c:pt idx="103">
                  <c:v>31427.31</c:v>
                </c:pt>
                <c:pt idx="104">
                  <c:v>31183.58</c:v>
                </c:pt>
                <c:pt idx="105">
                  <c:v>34687.760000000002</c:v>
                </c:pt>
                <c:pt idx="106">
                  <c:v>31610.58</c:v>
                </c:pt>
                <c:pt idx="107">
                  <c:v>30927.15</c:v>
                </c:pt>
                <c:pt idx="108">
                  <c:v>31508.91</c:v>
                </c:pt>
                <c:pt idx="109">
                  <c:v>32490.53</c:v>
                </c:pt>
                <c:pt idx="110">
                  <c:v>31214.71</c:v>
                </c:pt>
                <c:pt idx="111">
                  <c:v>32745.84</c:v>
                </c:pt>
                <c:pt idx="112">
                  <c:v>30566.42</c:v>
                </c:pt>
                <c:pt idx="113">
                  <c:v>31961.66</c:v>
                </c:pt>
                <c:pt idx="114">
                  <c:v>30579</c:v>
                </c:pt>
                <c:pt idx="115">
                  <c:v>32124.6</c:v>
                </c:pt>
                <c:pt idx="116">
                  <c:v>31887.98</c:v>
                </c:pt>
                <c:pt idx="117">
                  <c:v>31068.57</c:v>
                </c:pt>
                <c:pt idx="118">
                  <c:v>30997.4</c:v>
                </c:pt>
                <c:pt idx="119">
                  <c:v>30927.24</c:v>
                </c:pt>
                <c:pt idx="120">
                  <c:v>32232.04</c:v>
                </c:pt>
                <c:pt idx="121">
                  <c:v>36416.559999999998</c:v>
                </c:pt>
                <c:pt idx="122">
                  <c:v>36053.980000000003</c:v>
                </c:pt>
                <c:pt idx="123">
                  <c:v>32620.57</c:v>
                </c:pt>
                <c:pt idx="124">
                  <c:v>33404.86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2-4A8C-819D-0BD4E9A9D8B4}"/>
            </c:ext>
          </c:extLst>
        </c:ser>
        <c:ser>
          <c:idx val="4"/>
          <c:order val="4"/>
          <c:tx>
            <c:strRef>
              <c:f>Full1!$BM$108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Full1!$BM$109:$BM$233</c:f>
              <c:numCache>
                <c:formatCode>General</c:formatCode>
                <c:ptCount val="125"/>
                <c:pt idx="0">
                  <c:v>297.82</c:v>
                </c:pt>
                <c:pt idx="1">
                  <c:v>802.36</c:v>
                </c:pt>
                <c:pt idx="2">
                  <c:v>1014.27</c:v>
                </c:pt>
                <c:pt idx="3">
                  <c:v>1309.53</c:v>
                </c:pt>
                <c:pt idx="4">
                  <c:v>2062.39</c:v>
                </c:pt>
                <c:pt idx="5">
                  <c:v>3802.15</c:v>
                </c:pt>
                <c:pt idx="6">
                  <c:v>7434.85</c:v>
                </c:pt>
                <c:pt idx="7">
                  <c:v>6844.57</c:v>
                </c:pt>
                <c:pt idx="8">
                  <c:v>7296.74</c:v>
                </c:pt>
                <c:pt idx="9">
                  <c:v>6913.65</c:v>
                </c:pt>
                <c:pt idx="10">
                  <c:v>6402.08</c:v>
                </c:pt>
                <c:pt idx="11">
                  <c:v>5394.73</c:v>
                </c:pt>
                <c:pt idx="12">
                  <c:v>7585.78</c:v>
                </c:pt>
                <c:pt idx="13">
                  <c:v>4674.71</c:v>
                </c:pt>
                <c:pt idx="14">
                  <c:v>5893.07</c:v>
                </c:pt>
                <c:pt idx="15">
                  <c:v>6973.17</c:v>
                </c:pt>
                <c:pt idx="16">
                  <c:v>6103.18</c:v>
                </c:pt>
                <c:pt idx="17">
                  <c:v>7602.18</c:v>
                </c:pt>
                <c:pt idx="18">
                  <c:v>5175.96</c:v>
                </c:pt>
                <c:pt idx="19">
                  <c:v>5384.15</c:v>
                </c:pt>
                <c:pt idx="20">
                  <c:v>6499.75</c:v>
                </c:pt>
                <c:pt idx="21">
                  <c:v>5103.8900000000003</c:v>
                </c:pt>
                <c:pt idx="22">
                  <c:v>7438.02</c:v>
                </c:pt>
                <c:pt idx="23">
                  <c:v>5421.45</c:v>
                </c:pt>
                <c:pt idx="24">
                  <c:v>7505.56</c:v>
                </c:pt>
                <c:pt idx="25">
                  <c:v>9024.06</c:v>
                </c:pt>
                <c:pt idx="26">
                  <c:v>8378.7800000000007</c:v>
                </c:pt>
                <c:pt idx="27">
                  <c:v>10327.34</c:v>
                </c:pt>
                <c:pt idx="28">
                  <c:v>9565.0300000000007</c:v>
                </c:pt>
                <c:pt idx="29">
                  <c:v>9813.25</c:v>
                </c:pt>
                <c:pt idx="30">
                  <c:v>10062.530000000001</c:v>
                </c:pt>
                <c:pt idx="31">
                  <c:v>8486.6299999999992</c:v>
                </c:pt>
                <c:pt idx="32">
                  <c:v>10128.969999999999</c:v>
                </c:pt>
                <c:pt idx="33">
                  <c:v>10702.57</c:v>
                </c:pt>
                <c:pt idx="34">
                  <c:v>10368.94</c:v>
                </c:pt>
                <c:pt idx="35">
                  <c:v>10072.879999999999</c:v>
                </c:pt>
                <c:pt idx="36">
                  <c:v>11132.21</c:v>
                </c:pt>
                <c:pt idx="37">
                  <c:v>10866.23</c:v>
                </c:pt>
                <c:pt idx="38">
                  <c:v>10225.040000000001</c:v>
                </c:pt>
                <c:pt idx="39">
                  <c:v>11034.28</c:v>
                </c:pt>
                <c:pt idx="40">
                  <c:v>10574.93</c:v>
                </c:pt>
                <c:pt idx="41">
                  <c:v>10304.68</c:v>
                </c:pt>
                <c:pt idx="42">
                  <c:v>10139.42</c:v>
                </c:pt>
                <c:pt idx="43">
                  <c:v>10858.98</c:v>
                </c:pt>
                <c:pt idx="44">
                  <c:v>11514.02</c:v>
                </c:pt>
                <c:pt idx="45">
                  <c:v>10891.25</c:v>
                </c:pt>
                <c:pt idx="46">
                  <c:v>11244.51</c:v>
                </c:pt>
                <c:pt idx="47">
                  <c:v>11179.33</c:v>
                </c:pt>
                <c:pt idx="48">
                  <c:v>10393.18</c:v>
                </c:pt>
                <c:pt idx="49">
                  <c:v>13169.71</c:v>
                </c:pt>
                <c:pt idx="50">
                  <c:v>11850.69</c:v>
                </c:pt>
                <c:pt idx="51">
                  <c:v>13128.83</c:v>
                </c:pt>
                <c:pt idx="52">
                  <c:v>13818.23</c:v>
                </c:pt>
                <c:pt idx="53">
                  <c:v>13471.44</c:v>
                </c:pt>
                <c:pt idx="54">
                  <c:v>16099.34</c:v>
                </c:pt>
                <c:pt idx="55">
                  <c:v>13223.89</c:v>
                </c:pt>
                <c:pt idx="56">
                  <c:v>13229.24</c:v>
                </c:pt>
                <c:pt idx="57">
                  <c:v>14746.86</c:v>
                </c:pt>
                <c:pt idx="58">
                  <c:v>14287.3</c:v>
                </c:pt>
                <c:pt idx="59">
                  <c:v>14762.18</c:v>
                </c:pt>
                <c:pt idx="60">
                  <c:v>13875.23</c:v>
                </c:pt>
                <c:pt idx="61">
                  <c:v>15369.93</c:v>
                </c:pt>
                <c:pt idx="62">
                  <c:v>15682.74</c:v>
                </c:pt>
                <c:pt idx="63">
                  <c:v>18497.240000000002</c:v>
                </c:pt>
                <c:pt idx="64">
                  <c:v>18286.21</c:v>
                </c:pt>
                <c:pt idx="65">
                  <c:v>17087.61</c:v>
                </c:pt>
                <c:pt idx="66">
                  <c:v>18386.16</c:v>
                </c:pt>
                <c:pt idx="67">
                  <c:v>18581.86</c:v>
                </c:pt>
                <c:pt idx="68">
                  <c:v>16723.37</c:v>
                </c:pt>
                <c:pt idx="69">
                  <c:v>16470.8</c:v>
                </c:pt>
                <c:pt idx="70">
                  <c:v>16972.71</c:v>
                </c:pt>
                <c:pt idx="71">
                  <c:v>16704.96</c:v>
                </c:pt>
                <c:pt idx="72">
                  <c:v>18302.87</c:v>
                </c:pt>
                <c:pt idx="73">
                  <c:v>16869.61</c:v>
                </c:pt>
                <c:pt idx="74">
                  <c:v>16836.740000000002</c:v>
                </c:pt>
                <c:pt idx="75">
                  <c:v>17663.89</c:v>
                </c:pt>
                <c:pt idx="76">
                  <c:v>16099.27</c:v>
                </c:pt>
                <c:pt idx="77">
                  <c:v>16399.73</c:v>
                </c:pt>
                <c:pt idx="78">
                  <c:v>17080.599999999999</c:v>
                </c:pt>
                <c:pt idx="79">
                  <c:v>19208.080000000002</c:v>
                </c:pt>
                <c:pt idx="80">
                  <c:v>17083.599999999999</c:v>
                </c:pt>
                <c:pt idx="81">
                  <c:v>17065.25</c:v>
                </c:pt>
                <c:pt idx="82">
                  <c:v>19108.14</c:v>
                </c:pt>
                <c:pt idx="83">
                  <c:v>17506.89</c:v>
                </c:pt>
                <c:pt idx="84">
                  <c:v>19048.73</c:v>
                </c:pt>
                <c:pt idx="85">
                  <c:v>19717.75</c:v>
                </c:pt>
                <c:pt idx="86">
                  <c:v>21476.04</c:v>
                </c:pt>
                <c:pt idx="87">
                  <c:v>18395.37</c:v>
                </c:pt>
                <c:pt idx="88">
                  <c:v>21375.99</c:v>
                </c:pt>
                <c:pt idx="89">
                  <c:v>19111.900000000001</c:v>
                </c:pt>
                <c:pt idx="90">
                  <c:v>19268.37</c:v>
                </c:pt>
                <c:pt idx="91">
                  <c:v>19476.419999999998</c:v>
                </c:pt>
                <c:pt idx="92">
                  <c:v>20449.38</c:v>
                </c:pt>
                <c:pt idx="93">
                  <c:v>19383.509999999998</c:v>
                </c:pt>
                <c:pt idx="94">
                  <c:v>19905.349999999999</c:v>
                </c:pt>
                <c:pt idx="95">
                  <c:v>18545.66</c:v>
                </c:pt>
                <c:pt idx="96">
                  <c:v>19948.32</c:v>
                </c:pt>
                <c:pt idx="97">
                  <c:v>20012.900000000001</c:v>
                </c:pt>
                <c:pt idx="98">
                  <c:v>19628.88</c:v>
                </c:pt>
                <c:pt idx="99">
                  <c:v>18849.560000000001</c:v>
                </c:pt>
                <c:pt idx="100">
                  <c:v>18758.439999999999</c:v>
                </c:pt>
                <c:pt idx="101">
                  <c:v>19169.29</c:v>
                </c:pt>
                <c:pt idx="102">
                  <c:v>21804.91</c:v>
                </c:pt>
                <c:pt idx="103">
                  <c:v>18235.72</c:v>
                </c:pt>
                <c:pt idx="104">
                  <c:v>20452.439999999999</c:v>
                </c:pt>
                <c:pt idx="105">
                  <c:v>21604.41</c:v>
                </c:pt>
                <c:pt idx="106">
                  <c:v>21924.12</c:v>
                </c:pt>
                <c:pt idx="107">
                  <c:v>20117.53</c:v>
                </c:pt>
                <c:pt idx="108">
                  <c:v>22678.01</c:v>
                </c:pt>
                <c:pt idx="109">
                  <c:v>21392.78</c:v>
                </c:pt>
                <c:pt idx="110">
                  <c:v>22411.77</c:v>
                </c:pt>
                <c:pt idx="111">
                  <c:v>22001.81</c:v>
                </c:pt>
                <c:pt idx="112">
                  <c:v>22519.42</c:v>
                </c:pt>
                <c:pt idx="113">
                  <c:v>21796.68</c:v>
                </c:pt>
                <c:pt idx="114">
                  <c:v>22755.81</c:v>
                </c:pt>
                <c:pt idx="115">
                  <c:v>19215.59</c:v>
                </c:pt>
                <c:pt idx="116">
                  <c:v>24162.62</c:v>
                </c:pt>
                <c:pt idx="117">
                  <c:v>23760.13</c:v>
                </c:pt>
                <c:pt idx="118">
                  <c:v>22406.09</c:v>
                </c:pt>
                <c:pt idx="119">
                  <c:v>22033.71</c:v>
                </c:pt>
                <c:pt idx="120">
                  <c:v>21164.43</c:v>
                </c:pt>
                <c:pt idx="121">
                  <c:v>21428.11</c:v>
                </c:pt>
                <c:pt idx="122">
                  <c:v>22620.85</c:v>
                </c:pt>
                <c:pt idx="123">
                  <c:v>23198.45</c:v>
                </c:pt>
                <c:pt idx="124">
                  <c:v>23591.9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92-4A8C-819D-0BD4E9A9D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367968"/>
        <c:axId val="370389568"/>
      </c:lineChart>
      <c:catAx>
        <c:axId val="37036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89568"/>
        <c:crosses val="autoZero"/>
        <c:auto val="1"/>
        <c:lblAlgn val="ctr"/>
        <c:lblOffset val="100"/>
        <c:noMultiLvlLbl val="0"/>
      </c:catAx>
      <c:valAx>
        <c:axId val="3703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6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100"/>
              <a:t>INPUT: PYO-PYF-PXF  ---  POBLACIÓ:</a:t>
            </a:r>
            <a:r>
              <a:rPr lang="ca-ES" sz="1100" baseline="0"/>
              <a:t> 25</a:t>
            </a:r>
            <a:endParaRPr lang="ca-E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Full1!$AU$108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Full1!$AU$109:$AU$233</c:f>
              <c:numCache>
                <c:formatCode>General</c:formatCode>
                <c:ptCount val="125"/>
                <c:pt idx="0">
                  <c:v>3409.89</c:v>
                </c:pt>
                <c:pt idx="1">
                  <c:v>4924.59</c:v>
                </c:pt>
                <c:pt idx="2">
                  <c:v>39507.480000000003</c:v>
                </c:pt>
                <c:pt idx="3">
                  <c:v>60268.57</c:v>
                </c:pt>
                <c:pt idx="4">
                  <c:v>79417.84</c:v>
                </c:pt>
                <c:pt idx="5">
                  <c:v>83670.89</c:v>
                </c:pt>
                <c:pt idx="6">
                  <c:v>97848.84</c:v>
                </c:pt>
                <c:pt idx="7">
                  <c:v>98808.26</c:v>
                </c:pt>
                <c:pt idx="8">
                  <c:v>104218.65</c:v>
                </c:pt>
                <c:pt idx="9">
                  <c:v>113237.77</c:v>
                </c:pt>
                <c:pt idx="10">
                  <c:v>113639.98</c:v>
                </c:pt>
                <c:pt idx="11">
                  <c:v>119269.48</c:v>
                </c:pt>
                <c:pt idx="12">
                  <c:v>133030.76999999999</c:v>
                </c:pt>
                <c:pt idx="13">
                  <c:v>137354.35999999999</c:v>
                </c:pt>
                <c:pt idx="14">
                  <c:v>129006.21</c:v>
                </c:pt>
                <c:pt idx="15">
                  <c:v>140463.88</c:v>
                </c:pt>
                <c:pt idx="16">
                  <c:v>136013.87</c:v>
                </c:pt>
                <c:pt idx="17">
                  <c:v>138391.54999999999</c:v>
                </c:pt>
                <c:pt idx="18">
                  <c:v>137330.85</c:v>
                </c:pt>
                <c:pt idx="19">
                  <c:v>138766.23000000001</c:v>
                </c:pt>
                <c:pt idx="20">
                  <c:v>138675.46</c:v>
                </c:pt>
                <c:pt idx="21">
                  <c:v>147272.38</c:v>
                </c:pt>
                <c:pt idx="22">
                  <c:v>139487.47</c:v>
                </c:pt>
                <c:pt idx="23">
                  <c:v>138851.78</c:v>
                </c:pt>
                <c:pt idx="24">
                  <c:v>147274.68</c:v>
                </c:pt>
                <c:pt idx="25">
                  <c:v>147302.64000000001</c:v>
                </c:pt>
                <c:pt idx="26">
                  <c:v>142722.41</c:v>
                </c:pt>
                <c:pt idx="27">
                  <c:v>139082.57999999999</c:v>
                </c:pt>
                <c:pt idx="28">
                  <c:v>142132.45000000001</c:v>
                </c:pt>
                <c:pt idx="29">
                  <c:v>138787.98000000001</c:v>
                </c:pt>
                <c:pt idx="30">
                  <c:v>147267.62</c:v>
                </c:pt>
                <c:pt idx="31">
                  <c:v>142966.92000000001</c:v>
                </c:pt>
                <c:pt idx="32">
                  <c:v>139316.59</c:v>
                </c:pt>
                <c:pt idx="33">
                  <c:v>147289.51</c:v>
                </c:pt>
                <c:pt idx="34">
                  <c:v>139489.82</c:v>
                </c:pt>
                <c:pt idx="35">
                  <c:v>142922.47</c:v>
                </c:pt>
                <c:pt idx="36">
                  <c:v>138844.29</c:v>
                </c:pt>
                <c:pt idx="37">
                  <c:v>142761.14000000001</c:v>
                </c:pt>
                <c:pt idx="38">
                  <c:v>143749.31</c:v>
                </c:pt>
                <c:pt idx="39">
                  <c:v>147302.46</c:v>
                </c:pt>
                <c:pt idx="40">
                  <c:v>147248.01999999999</c:v>
                </c:pt>
                <c:pt idx="41">
                  <c:v>147273.66</c:v>
                </c:pt>
                <c:pt idx="42">
                  <c:v>147300.54</c:v>
                </c:pt>
                <c:pt idx="43">
                  <c:v>147309.63</c:v>
                </c:pt>
                <c:pt idx="44">
                  <c:v>147305.76</c:v>
                </c:pt>
                <c:pt idx="45">
                  <c:v>147301.25</c:v>
                </c:pt>
                <c:pt idx="46">
                  <c:v>147306.01999999999</c:v>
                </c:pt>
                <c:pt idx="47">
                  <c:v>147306.21</c:v>
                </c:pt>
                <c:pt idx="48">
                  <c:v>147304.91</c:v>
                </c:pt>
                <c:pt idx="49">
                  <c:v>147302.03</c:v>
                </c:pt>
                <c:pt idx="50">
                  <c:v>147304.38</c:v>
                </c:pt>
                <c:pt idx="51">
                  <c:v>147301.74</c:v>
                </c:pt>
                <c:pt idx="52">
                  <c:v>147305.24</c:v>
                </c:pt>
                <c:pt idx="53">
                  <c:v>147302.15</c:v>
                </c:pt>
                <c:pt idx="54">
                  <c:v>147306.10999999999</c:v>
                </c:pt>
                <c:pt idx="55">
                  <c:v>147354.26</c:v>
                </c:pt>
                <c:pt idx="56">
                  <c:v>147303.21</c:v>
                </c:pt>
                <c:pt idx="57">
                  <c:v>147305.62</c:v>
                </c:pt>
                <c:pt idx="58">
                  <c:v>147304.66</c:v>
                </c:pt>
                <c:pt idx="59">
                  <c:v>147353.75</c:v>
                </c:pt>
                <c:pt idx="60">
                  <c:v>147304.65</c:v>
                </c:pt>
                <c:pt idx="61">
                  <c:v>147304.37</c:v>
                </c:pt>
                <c:pt idx="62">
                  <c:v>147308.53</c:v>
                </c:pt>
                <c:pt idx="63">
                  <c:v>147304.98000000001</c:v>
                </c:pt>
                <c:pt idx="64">
                  <c:v>147304.37</c:v>
                </c:pt>
                <c:pt idx="65">
                  <c:v>147304.44</c:v>
                </c:pt>
                <c:pt idx="66">
                  <c:v>147300.5</c:v>
                </c:pt>
                <c:pt idx="67">
                  <c:v>147304.48000000001</c:v>
                </c:pt>
                <c:pt idx="68">
                  <c:v>147307.54</c:v>
                </c:pt>
                <c:pt idx="69">
                  <c:v>147302.19</c:v>
                </c:pt>
                <c:pt idx="70">
                  <c:v>147300.66</c:v>
                </c:pt>
                <c:pt idx="71">
                  <c:v>147305.57999999999</c:v>
                </c:pt>
                <c:pt idx="72">
                  <c:v>147300.99</c:v>
                </c:pt>
                <c:pt idx="73">
                  <c:v>147302.06</c:v>
                </c:pt>
                <c:pt idx="74">
                  <c:v>147304.46</c:v>
                </c:pt>
                <c:pt idx="75">
                  <c:v>147302.49</c:v>
                </c:pt>
                <c:pt idx="76">
                  <c:v>147303.03</c:v>
                </c:pt>
                <c:pt idx="77">
                  <c:v>147304.62</c:v>
                </c:pt>
                <c:pt idx="78">
                  <c:v>147307.21</c:v>
                </c:pt>
                <c:pt idx="79">
                  <c:v>147306.31</c:v>
                </c:pt>
                <c:pt idx="80">
                  <c:v>147304.24</c:v>
                </c:pt>
                <c:pt idx="81">
                  <c:v>147307.70000000001</c:v>
                </c:pt>
                <c:pt idx="82">
                  <c:v>147359.64000000001</c:v>
                </c:pt>
                <c:pt idx="83">
                  <c:v>147300.45000000001</c:v>
                </c:pt>
                <c:pt idx="84">
                  <c:v>147357.95000000001</c:v>
                </c:pt>
                <c:pt idx="85">
                  <c:v>147302.82</c:v>
                </c:pt>
                <c:pt idx="86">
                  <c:v>147357.89000000001</c:v>
                </c:pt>
                <c:pt idx="87">
                  <c:v>147303.92000000001</c:v>
                </c:pt>
                <c:pt idx="88">
                  <c:v>147308.95000000001</c:v>
                </c:pt>
                <c:pt idx="89">
                  <c:v>147307.29999999999</c:v>
                </c:pt>
                <c:pt idx="90">
                  <c:v>147302.57</c:v>
                </c:pt>
                <c:pt idx="91">
                  <c:v>147304.17000000001</c:v>
                </c:pt>
                <c:pt idx="92">
                  <c:v>149837.56</c:v>
                </c:pt>
                <c:pt idx="93">
                  <c:v>148565.76999999999</c:v>
                </c:pt>
                <c:pt idx="94">
                  <c:v>155944.75</c:v>
                </c:pt>
                <c:pt idx="95">
                  <c:v>155948.64000000001</c:v>
                </c:pt>
                <c:pt idx="96">
                  <c:v>155953.5</c:v>
                </c:pt>
                <c:pt idx="97">
                  <c:v>155955.41</c:v>
                </c:pt>
                <c:pt idx="98">
                  <c:v>155956.78</c:v>
                </c:pt>
                <c:pt idx="99">
                  <c:v>155954.35999999999</c:v>
                </c:pt>
                <c:pt idx="100">
                  <c:v>155957.73000000001</c:v>
                </c:pt>
                <c:pt idx="101">
                  <c:v>155953.03</c:v>
                </c:pt>
                <c:pt idx="102">
                  <c:v>155953.10999999999</c:v>
                </c:pt>
                <c:pt idx="103">
                  <c:v>155957.56</c:v>
                </c:pt>
                <c:pt idx="104">
                  <c:v>155956.60999999999</c:v>
                </c:pt>
                <c:pt idx="105">
                  <c:v>155953.57</c:v>
                </c:pt>
                <c:pt idx="106">
                  <c:v>155955.19</c:v>
                </c:pt>
                <c:pt idx="107">
                  <c:v>155953.49</c:v>
                </c:pt>
                <c:pt idx="108">
                  <c:v>155955.71</c:v>
                </c:pt>
                <c:pt idx="109">
                  <c:v>155952.9</c:v>
                </c:pt>
                <c:pt idx="110">
                  <c:v>155956.82</c:v>
                </c:pt>
                <c:pt idx="111">
                  <c:v>156062.93</c:v>
                </c:pt>
                <c:pt idx="112">
                  <c:v>156005.57999999999</c:v>
                </c:pt>
                <c:pt idx="113">
                  <c:v>155955.71</c:v>
                </c:pt>
                <c:pt idx="114">
                  <c:v>155954.41</c:v>
                </c:pt>
                <c:pt idx="115">
                  <c:v>155952.95999999999</c:v>
                </c:pt>
                <c:pt idx="116">
                  <c:v>155957.04</c:v>
                </c:pt>
                <c:pt idx="117">
                  <c:v>155956.82</c:v>
                </c:pt>
                <c:pt idx="118">
                  <c:v>155954.42000000001</c:v>
                </c:pt>
                <c:pt idx="119">
                  <c:v>155956.78</c:v>
                </c:pt>
                <c:pt idx="120">
                  <c:v>155954.87</c:v>
                </c:pt>
                <c:pt idx="121">
                  <c:v>155955.16</c:v>
                </c:pt>
                <c:pt idx="122">
                  <c:v>155956.29</c:v>
                </c:pt>
                <c:pt idx="123">
                  <c:v>155953.57</c:v>
                </c:pt>
                <c:pt idx="124">
                  <c:v>155956.62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7-44F7-8D20-CCE10020DC53}"/>
            </c:ext>
          </c:extLst>
        </c:ser>
        <c:ser>
          <c:idx val="1"/>
          <c:order val="1"/>
          <c:tx>
            <c:strRef>
              <c:f>Full1!$AV$108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Full1!$AV$109:$AV$233</c:f>
              <c:numCache>
                <c:formatCode>General</c:formatCode>
                <c:ptCount val="125"/>
                <c:pt idx="0">
                  <c:v>662.91</c:v>
                </c:pt>
                <c:pt idx="1">
                  <c:v>1161.21</c:v>
                </c:pt>
                <c:pt idx="2">
                  <c:v>1877.35</c:v>
                </c:pt>
                <c:pt idx="3">
                  <c:v>4336.2</c:v>
                </c:pt>
                <c:pt idx="4">
                  <c:v>11462.87</c:v>
                </c:pt>
                <c:pt idx="5">
                  <c:v>12893.83</c:v>
                </c:pt>
                <c:pt idx="6">
                  <c:v>29748.85</c:v>
                </c:pt>
                <c:pt idx="7">
                  <c:v>31685.41</c:v>
                </c:pt>
                <c:pt idx="8">
                  <c:v>37872.46</c:v>
                </c:pt>
                <c:pt idx="9">
                  <c:v>41672.629999999997</c:v>
                </c:pt>
                <c:pt idx="10">
                  <c:v>44871.44</c:v>
                </c:pt>
                <c:pt idx="11">
                  <c:v>45006.32</c:v>
                </c:pt>
                <c:pt idx="12">
                  <c:v>39516.839999999997</c:v>
                </c:pt>
                <c:pt idx="13">
                  <c:v>44698.47</c:v>
                </c:pt>
                <c:pt idx="14">
                  <c:v>44750.13</c:v>
                </c:pt>
                <c:pt idx="15">
                  <c:v>45264.55</c:v>
                </c:pt>
                <c:pt idx="16">
                  <c:v>44381.07</c:v>
                </c:pt>
                <c:pt idx="17">
                  <c:v>44947.7</c:v>
                </c:pt>
                <c:pt idx="18">
                  <c:v>45284.92</c:v>
                </c:pt>
                <c:pt idx="19">
                  <c:v>50348.99</c:v>
                </c:pt>
                <c:pt idx="20">
                  <c:v>54461.05</c:v>
                </c:pt>
                <c:pt idx="21">
                  <c:v>46472.84</c:v>
                </c:pt>
                <c:pt idx="22">
                  <c:v>50212.959999999999</c:v>
                </c:pt>
                <c:pt idx="23">
                  <c:v>53395.13</c:v>
                </c:pt>
                <c:pt idx="24">
                  <c:v>54701.43</c:v>
                </c:pt>
                <c:pt idx="25">
                  <c:v>60825.4</c:v>
                </c:pt>
                <c:pt idx="26">
                  <c:v>60085.94</c:v>
                </c:pt>
                <c:pt idx="27">
                  <c:v>62588.46</c:v>
                </c:pt>
                <c:pt idx="28">
                  <c:v>59535.839999999997</c:v>
                </c:pt>
                <c:pt idx="29">
                  <c:v>56477.63</c:v>
                </c:pt>
                <c:pt idx="30">
                  <c:v>62086.73</c:v>
                </c:pt>
                <c:pt idx="31">
                  <c:v>56937.18</c:v>
                </c:pt>
                <c:pt idx="32">
                  <c:v>61017.64</c:v>
                </c:pt>
                <c:pt idx="33">
                  <c:v>57951.86</c:v>
                </c:pt>
                <c:pt idx="34">
                  <c:v>58222.54</c:v>
                </c:pt>
                <c:pt idx="35">
                  <c:v>63053.33</c:v>
                </c:pt>
                <c:pt idx="36">
                  <c:v>56332.59</c:v>
                </c:pt>
                <c:pt idx="37">
                  <c:v>62191.88</c:v>
                </c:pt>
                <c:pt idx="38">
                  <c:v>63509.279999999999</c:v>
                </c:pt>
                <c:pt idx="39">
                  <c:v>57774.59</c:v>
                </c:pt>
                <c:pt idx="40">
                  <c:v>61055.77</c:v>
                </c:pt>
                <c:pt idx="41">
                  <c:v>62556.87</c:v>
                </c:pt>
                <c:pt idx="42">
                  <c:v>56250.66</c:v>
                </c:pt>
                <c:pt idx="43">
                  <c:v>56956.09</c:v>
                </c:pt>
                <c:pt idx="44">
                  <c:v>55844.69</c:v>
                </c:pt>
                <c:pt idx="45">
                  <c:v>54163.21</c:v>
                </c:pt>
                <c:pt idx="46">
                  <c:v>57517.94</c:v>
                </c:pt>
                <c:pt idx="47">
                  <c:v>57590.61</c:v>
                </c:pt>
                <c:pt idx="48">
                  <c:v>54547.98</c:v>
                </c:pt>
                <c:pt idx="49">
                  <c:v>55521.16</c:v>
                </c:pt>
                <c:pt idx="50">
                  <c:v>59035.360000000001</c:v>
                </c:pt>
                <c:pt idx="51">
                  <c:v>59766.15</c:v>
                </c:pt>
                <c:pt idx="52">
                  <c:v>54662.59</c:v>
                </c:pt>
                <c:pt idx="53">
                  <c:v>57392.63</c:v>
                </c:pt>
                <c:pt idx="54">
                  <c:v>59492.81</c:v>
                </c:pt>
                <c:pt idx="55">
                  <c:v>53190.33</c:v>
                </c:pt>
                <c:pt idx="56">
                  <c:v>55570.51</c:v>
                </c:pt>
                <c:pt idx="57">
                  <c:v>60594.36</c:v>
                </c:pt>
                <c:pt idx="58">
                  <c:v>62222.79</c:v>
                </c:pt>
                <c:pt idx="59">
                  <c:v>62233.33</c:v>
                </c:pt>
                <c:pt idx="60">
                  <c:v>61783.89</c:v>
                </c:pt>
                <c:pt idx="61">
                  <c:v>62039.63</c:v>
                </c:pt>
                <c:pt idx="62">
                  <c:v>62431.5</c:v>
                </c:pt>
                <c:pt idx="63">
                  <c:v>62554.29</c:v>
                </c:pt>
                <c:pt idx="64">
                  <c:v>62827.32</c:v>
                </c:pt>
                <c:pt idx="65">
                  <c:v>62147.14</c:v>
                </c:pt>
                <c:pt idx="66">
                  <c:v>62038.62</c:v>
                </c:pt>
                <c:pt idx="67">
                  <c:v>62135.6</c:v>
                </c:pt>
                <c:pt idx="68">
                  <c:v>62204.78</c:v>
                </c:pt>
                <c:pt idx="69">
                  <c:v>62160.1</c:v>
                </c:pt>
                <c:pt idx="70">
                  <c:v>62330.95</c:v>
                </c:pt>
                <c:pt idx="71">
                  <c:v>62831.040000000001</c:v>
                </c:pt>
                <c:pt idx="72">
                  <c:v>61959.28</c:v>
                </c:pt>
                <c:pt idx="73">
                  <c:v>62790.81</c:v>
                </c:pt>
                <c:pt idx="74">
                  <c:v>61682.69</c:v>
                </c:pt>
                <c:pt idx="75">
                  <c:v>61803.88</c:v>
                </c:pt>
                <c:pt idx="76">
                  <c:v>63131.58</c:v>
                </c:pt>
                <c:pt idx="77">
                  <c:v>61744.54</c:v>
                </c:pt>
                <c:pt idx="78">
                  <c:v>62035.81</c:v>
                </c:pt>
                <c:pt idx="79">
                  <c:v>61578.84</c:v>
                </c:pt>
                <c:pt idx="80">
                  <c:v>63067.44</c:v>
                </c:pt>
                <c:pt idx="81">
                  <c:v>62669.96</c:v>
                </c:pt>
                <c:pt idx="82">
                  <c:v>63705.52</c:v>
                </c:pt>
                <c:pt idx="83">
                  <c:v>61571.94</c:v>
                </c:pt>
                <c:pt idx="84">
                  <c:v>62103.02</c:v>
                </c:pt>
                <c:pt idx="85">
                  <c:v>62506.9</c:v>
                </c:pt>
                <c:pt idx="86">
                  <c:v>62387.82</c:v>
                </c:pt>
                <c:pt idx="87">
                  <c:v>62440.38</c:v>
                </c:pt>
                <c:pt idx="88">
                  <c:v>62203.72</c:v>
                </c:pt>
                <c:pt idx="89">
                  <c:v>62450.1</c:v>
                </c:pt>
                <c:pt idx="90">
                  <c:v>67109.070000000007</c:v>
                </c:pt>
                <c:pt idx="91">
                  <c:v>64246.17</c:v>
                </c:pt>
                <c:pt idx="92">
                  <c:v>64507.78</c:v>
                </c:pt>
                <c:pt idx="93">
                  <c:v>63501.39</c:v>
                </c:pt>
                <c:pt idx="94">
                  <c:v>63830.85</c:v>
                </c:pt>
                <c:pt idx="95">
                  <c:v>64463.48</c:v>
                </c:pt>
                <c:pt idx="96">
                  <c:v>63258.41</c:v>
                </c:pt>
                <c:pt idx="97">
                  <c:v>65853.78</c:v>
                </c:pt>
                <c:pt idx="98">
                  <c:v>62330.83</c:v>
                </c:pt>
                <c:pt idx="99">
                  <c:v>61697.49</c:v>
                </c:pt>
                <c:pt idx="100">
                  <c:v>61694.71</c:v>
                </c:pt>
                <c:pt idx="101">
                  <c:v>61816.6</c:v>
                </c:pt>
                <c:pt idx="102">
                  <c:v>61231.040000000001</c:v>
                </c:pt>
                <c:pt idx="103">
                  <c:v>61514.28</c:v>
                </c:pt>
                <c:pt idx="104">
                  <c:v>63651.69</c:v>
                </c:pt>
                <c:pt idx="105">
                  <c:v>62217.26</c:v>
                </c:pt>
                <c:pt idx="106">
                  <c:v>61646.34</c:v>
                </c:pt>
                <c:pt idx="107">
                  <c:v>62265.42</c:v>
                </c:pt>
                <c:pt idx="108">
                  <c:v>62156.37</c:v>
                </c:pt>
                <c:pt idx="109">
                  <c:v>61953.49</c:v>
                </c:pt>
                <c:pt idx="110">
                  <c:v>61860.88</c:v>
                </c:pt>
                <c:pt idx="111">
                  <c:v>62222.57</c:v>
                </c:pt>
                <c:pt idx="112">
                  <c:v>61531.97</c:v>
                </c:pt>
                <c:pt idx="113">
                  <c:v>70366.570000000007</c:v>
                </c:pt>
                <c:pt idx="114">
                  <c:v>70414.28</c:v>
                </c:pt>
                <c:pt idx="115">
                  <c:v>70236.11</c:v>
                </c:pt>
                <c:pt idx="116">
                  <c:v>69715.679999999993</c:v>
                </c:pt>
                <c:pt idx="117">
                  <c:v>70361.87</c:v>
                </c:pt>
                <c:pt idx="118">
                  <c:v>70724.7</c:v>
                </c:pt>
                <c:pt idx="119">
                  <c:v>71245.63</c:v>
                </c:pt>
                <c:pt idx="120">
                  <c:v>70645.509999999995</c:v>
                </c:pt>
                <c:pt idx="121">
                  <c:v>70074.179999999993</c:v>
                </c:pt>
                <c:pt idx="122">
                  <c:v>70126.429999999993</c:v>
                </c:pt>
                <c:pt idx="123">
                  <c:v>70371.039999999994</c:v>
                </c:pt>
                <c:pt idx="124">
                  <c:v>70289.490000000005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57-44F7-8D20-CCE10020DC53}"/>
            </c:ext>
          </c:extLst>
        </c:ser>
        <c:ser>
          <c:idx val="2"/>
          <c:order val="2"/>
          <c:tx>
            <c:strRef>
              <c:f>Full1!$AW$108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Full1!$AW$109:$AW$233</c:f>
              <c:numCache>
                <c:formatCode>General</c:formatCode>
                <c:ptCount val="125"/>
                <c:pt idx="0">
                  <c:v>631.01</c:v>
                </c:pt>
                <c:pt idx="1">
                  <c:v>3931.63</c:v>
                </c:pt>
                <c:pt idx="2">
                  <c:v>21365.65</c:v>
                </c:pt>
                <c:pt idx="3">
                  <c:v>30015.9</c:v>
                </c:pt>
                <c:pt idx="4">
                  <c:v>39730</c:v>
                </c:pt>
                <c:pt idx="5">
                  <c:v>54136.09</c:v>
                </c:pt>
                <c:pt idx="6">
                  <c:v>51357.26</c:v>
                </c:pt>
                <c:pt idx="7">
                  <c:v>71826.289999999994</c:v>
                </c:pt>
                <c:pt idx="8">
                  <c:v>88118.14</c:v>
                </c:pt>
                <c:pt idx="9">
                  <c:v>71766.759999999995</c:v>
                </c:pt>
                <c:pt idx="10">
                  <c:v>80919.02</c:v>
                </c:pt>
                <c:pt idx="11">
                  <c:v>76214.86</c:v>
                </c:pt>
                <c:pt idx="12">
                  <c:v>84697.89</c:v>
                </c:pt>
                <c:pt idx="13">
                  <c:v>89122.36</c:v>
                </c:pt>
                <c:pt idx="14">
                  <c:v>86308.68</c:v>
                </c:pt>
                <c:pt idx="15">
                  <c:v>80095.240000000005</c:v>
                </c:pt>
                <c:pt idx="16">
                  <c:v>92600.79</c:v>
                </c:pt>
                <c:pt idx="17">
                  <c:v>88051.18</c:v>
                </c:pt>
                <c:pt idx="18">
                  <c:v>84651.95</c:v>
                </c:pt>
                <c:pt idx="19">
                  <c:v>100054.26</c:v>
                </c:pt>
                <c:pt idx="20">
                  <c:v>86635.42</c:v>
                </c:pt>
                <c:pt idx="21">
                  <c:v>91231.01</c:v>
                </c:pt>
                <c:pt idx="22">
                  <c:v>93052.86</c:v>
                </c:pt>
                <c:pt idx="23">
                  <c:v>93804.61</c:v>
                </c:pt>
                <c:pt idx="24">
                  <c:v>89638.75</c:v>
                </c:pt>
                <c:pt idx="25">
                  <c:v>93288.25</c:v>
                </c:pt>
                <c:pt idx="26">
                  <c:v>97447.17</c:v>
                </c:pt>
                <c:pt idx="27">
                  <c:v>102697.14</c:v>
                </c:pt>
                <c:pt idx="28">
                  <c:v>100938.56</c:v>
                </c:pt>
                <c:pt idx="29">
                  <c:v>104349.22</c:v>
                </c:pt>
                <c:pt idx="30">
                  <c:v>95666.66</c:v>
                </c:pt>
                <c:pt idx="31">
                  <c:v>95930.85</c:v>
                </c:pt>
                <c:pt idx="32">
                  <c:v>101135.43</c:v>
                </c:pt>
                <c:pt idx="33">
                  <c:v>99138.32</c:v>
                </c:pt>
                <c:pt idx="34">
                  <c:v>95994.53</c:v>
                </c:pt>
                <c:pt idx="35">
                  <c:v>94788.84</c:v>
                </c:pt>
                <c:pt idx="36">
                  <c:v>95645.23</c:v>
                </c:pt>
                <c:pt idx="37">
                  <c:v>97897.25</c:v>
                </c:pt>
                <c:pt idx="38">
                  <c:v>100138.11</c:v>
                </c:pt>
                <c:pt idx="39">
                  <c:v>95139.68</c:v>
                </c:pt>
                <c:pt idx="40">
                  <c:v>101729.27</c:v>
                </c:pt>
                <c:pt idx="41">
                  <c:v>97023.46</c:v>
                </c:pt>
                <c:pt idx="42">
                  <c:v>92042.09</c:v>
                </c:pt>
                <c:pt idx="43">
                  <c:v>98368.5</c:v>
                </c:pt>
                <c:pt idx="44">
                  <c:v>105910.56</c:v>
                </c:pt>
                <c:pt idx="45">
                  <c:v>96631.89</c:v>
                </c:pt>
                <c:pt idx="46">
                  <c:v>98344.16</c:v>
                </c:pt>
                <c:pt idx="47">
                  <c:v>102480.27</c:v>
                </c:pt>
                <c:pt idx="48">
                  <c:v>102876.33</c:v>
                </c:pt>
                <c:pt idx="49">
                  <c:v>98949.11</c:v>
                </c:pt>
                <c:pt idx="50">
                  <c:v>98917.87</c:v>
                </c:pt>
                <c:pt idx="51">
                  <c:v>98198.720000000001</c:v>
                </c:pt>
                <c:pt idx="52">
                  <c:v>100217.67</c:v>
                </c:pt>
                <c:pt idx="53">
                  <c:v>96446.68</c:v>
                </c:pt>
                <c:pt idx="54">
                  <c:v>104094.81</c:v>
                </c:pt>
                <c:pt idx="55">
                  <c:v>95067.53</c:v>
                </c:pt>
                <c:pt idx="56">
                  <c:v>96925.47</c:v>
                </c:pt>
                <c:pt idx="57">
                  <c:v>98339.42</c:v>
                </c:pt>
                <c:pt idx="58">
                  <c:v>94088.99</c:v>
                </c:pt>
                <c:pt idx="59">
                  <c:v>92404.479999999996</c:v>
                </c:pt>
                <c:pt idx="60">
                  <c:v>91268.09</c:v>
                </c:pt>
                <c:pt idx="61">
                  <c:v>97088.36</c:v>
                </c:pt>
                <c:pt idx="62">
                  <c:v>89351.24</c:v>
                </c:pt>
                <c:pt idx="63">
                  <c:v>90333.07</c:v>
                </c:pt>
                <c:pt idx="64">
                  <c:v>89399.2</c:v>
                </c:pt>
                <c:pt idx="65">
                  <c:v>103399.43</c:v>
                </c:pt>
                <c:pt idx="66">
                  <c:v>105999.19</c:v>
                </c:pt>
                <c:pt idx="67">
                  <c:v>100282.12</c:v>
                </c:pt>
                <c:pt idx="68">
                  <c:v>102118.51</c:v>
                </c:pt>
                <c:pt idx="69">
                  <c:v>103526.72</c:v>
                </c:pt>
                <c:pt idx="70">
                  <c:v>98201.14</c:v>
                </c:pt>
                <c:pt idx="71">
                  <c:v>98951.34</c:v>
                </c:pt>
                <c:pt idx="72">
                  <c:v>99883.1</c:v>
                </c:pt>
                <c:pt idx="73">
                  <c:v>100113.45</c:v>
                </c:pt>
                <c:pt idx="74">
                  <c:v>99997.37</c:v>
                </c:pt>
                <c:pt idx="75">
                  <c:v>99185.58</c:v>
                </c:pt>
                <c:pt idx="76">
                  <c:v>104408.25</c:v>
                </c:pt>
                <c:pt idx="77">
                  <c:v>100004.14</c:v>
                </c:pt>
                <c:pt idx="78">
                  <c:v>100573.4</c:v>
                </c:pt>
                <c:pt idx="79">
                  <c:v>98371.59</c:v>
                </c:pt>
                <c:pt idx="80">
                  <c:v>100235.48</c:v>
                </c:pt>
                <c:pt idx="81">
                  <c:v>97337.71</c:v>
                </c:pt>
                <c:pt idx="82">
                  <c:v>101558.58</c:v>
                </c:pt>
                <c:pt idx="83">
                  <c:v>99461.56</c:v>
                </c:pt>
                <c:pt idx="84">
                  <c:v>104850.47</c:v>
                </c:pt>
                <c:pt idx="85">
                  <c:v>98443.35</c:v>
                </c:pt>
                <c:pt idx="86">
                  <c:v>99539.06</c:v>
                </c:pt>
                <c:pt idx="87">
                  <c:v>99652.160000000003</c:v>
                </c:pt>
                <c:pt idx="88">
                  <c:v>99641.82</c:v>
                </c:pt>
                <c:pt idx="89">
                  <c:v>100354.01</c:v>
                </c:pt>
                <c:pt idx="90">
                  <c:v>97324.02</c:v>
                </c:pt>
                <c:pt idx="91">
                  <c:v>96818.26</c:v>
                </c:pt>
                <c:pt idx="92">
                  <c:v>105137.09</c:v>
                </c:pt>
                <c:pt idx="93">
                  <c:v>106771.97</c:v>
                </c:pt>
                <c:pt idx="94">
                  <c:v>104688.25</c:v>
                </c:pt>
                <c:pt idx="95">
                  <c:v>96587.41</c:v>
                </c:pt>
                <c:pt idx="96">
                  <c:v>96868.62</c:v>
                </c:pt>
                <c:pt idx="97">
                  <c:v>99882.93</c:v>
                </c:pt>
                <c:pt idx="98">
                  <c:v>104443.23</c:v>
                </c:pt>
                <c:pt idx="99">
                  <c:v>102020.88</c:v>
                </c:pt>
                <c:pt idx="100">
                  <c:v>99814.33</c:v>
                </c:pt>
                <c:pt idx="101">
                  <c:v>99238.78</c:v>
                </c:pt>
                <c:pt idx="102">
                  <c:v>101675.15</c:v>
                </c:pt>
                <c:pt idx="103">
                  <c:v>106755.66</c:v>
                </c:pt>
                <c:pt idx="104">
                  <c:v>105796.85</c:v>
                </c:pt>
                <c:pt idx="105">
                  <c:v>100134.56</c:v>
                </c:pt>
                <c:pt idx="106">
                  <c:v>98837.36</c:v>
                </c:pt>
                <c:pt idx="107">
                  <c:v>105829.12</c:v>
                </c:pt>
                <c:pt idx="108">
                  <c:v>102665.33</c:v>
                </c:pt>
                <c:pt idx="109">
                  <c:v>99581.63</c:v>
                </c:pt>
                <c:pt idx="110">
                  <c:v>106869.01</c:v>
                </c:pt>
                <c:pt idx="111">
                  <c:v>103989.62</c:v>
                </c:pt>
                <c:pt idx="112">
                  <c:v>98089.47</c:v>
                </c:pt>
                <c:pt idx="113">
                  <c:v>106209.59</c:v>
                </c:pt>
                <c:pt idx="114">
                  <c:v>107445.49</c:v>
                </c:pt>
                <c:pt idx="115">
                  <c:v>101161.49</c:v>
                </c:pt>
                <c:pt idx="116">
                  <c:v>96766.22</c:v>
                </c:pt>
                <c:pt idx="117">
                  <c:v>103471.27</c:v>
                </c:pt>
                <c:pt idx="118">
                  <c:v>107087.32</c:v>
                </c:pt>
                <c:pt idx="119">
                  <c:v>112137.15</c:v>
                </c:pt>
                <c:pt idx="120">
                  <c:v>105757.12</c:v>
                </c:pt>
                <c:pt idx="121">
                  <c:v>104490.08</c:v>
                </c:pt>
                <c:pt idx="122">
                  <c:v>110457.60000000001</c:v>
                </c:pt>
                <c:pt idx="123">
                  <c:v>114345.49</c:v>
                </c:pt>
                <c:pt idx="124">
                  <c:v>109520.94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57-44F7-8D20-CCE10020DC53}"/>
            </c:ext>
          </c:extLst>
        </c:ser>
        <c:ser>
          <c:idx val="3"/>
          <c:order val="3"/>
          <c:tx>
            <c:strRef>
              <c:f>Full1!$AX$108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Full1!$AX$109:$AX$233</c:f>
              <c:numCache>
                <c:formatCode>General</c:formatCode>
                <c:ptCount val="125"/>
                <c:pt idx="0">
                  <c:v>4778.92</c:v>
                </c:pt>
                <c:pt idx="1">
                  <c:v>25071.91</c:v>
                </c:pt>
                <c:pt idx="2">
                  <c:v>30390.39</c:v>
                </c:pt>
                <c:pt idx="3">
                  <c:v>28603.11</c:v>
                </c:pt>
                <c:pt idx="4">
                  <c:v>52271.39</c:v>
                </c:pt>
                <c:pt idx="5">
                  <c:v>50325.25</c:v>
                </c:pt>
                <c:pt idx="6">
                  <c:v>68383.31</c:v>
                </c:pt>
                <c:pt idx="7">
                  <c:v>66725.27</c:v>
                </c:pt>
                <c:pt idx="8">
                  <c:v>73143.679999999993</c:v>
                </c:pt>
                <c:pt idx="9">
                  <c:v>62090.27</c:v>
                </c:pt>
                <c:pt idx="10">
                  <c:v>76052.92</c:v>
                </c:pt>
                <c:pt idx="11">
                  <c:v>85668.24</c:v>
                </c:pt>
                <c:pt idx="12">
                  <c:v>83716.2</c:v>
                </c:pt>
                <c:pt idx="13">
                  <c:v>103020.59</c:v>
                </c:pt>
                <c:pt idx="14">
                  <c:v>99095.15</c:v>
                </c:pt>
                <c:pt idx="15">
                  <c:v>113517.24</c:v>
                </c:pt>
                <c:pt idx="16">
                  <c:v>105016.03</c:v>
                </c:pt>
                <c:pt idx="17">
                  <c:v>109500.39</c:v>
                </c:pt>
                <c:pt idx="18">
                  <c:v>110726.93</c:v>
                </c:pt>
                <c:pt idx="19">
                  <c:v>105367.86</c:v>
                </c:pt>
                <c:pt idx="20">
                  <c:v>110239.11</c:v>
                </c:pt>
                <c:pt idx="21">
                  <c:v>107407.58</c:v>
                </c:pt>
                <c:pt idx="22">
                  <c:v>110395.41</c:v>
                </c:pt>
                <c:pt idx="23">
                  <c:v>108104.19</c:v>
                </c:pt>
                <c:pt idx="24">
                  <c:v>110904.21</c:v>
                </c:pt>
                <c:pt idx="25">
                  <c:v>110971.78</c:v>
                </c:pt>
                <c:pt idx="26">
                  <c:v>113610.09</c:v>
                </c:pt>
                <c:pt idx="27">
                  <c:v>109794.34</c:v>
                </c:pt>
                <c:pt idx="28">
                  <c:v>113595.68</c:v>
                </c:pt>
                <c:pt idx="29">
                  <c:v>113600.38</c:v>
                </c:pt>
                <c:pt idx="30">
                  <c:v>113614.07</c:v>
                </c:pt>
                <c:pt idx="31">
                  <c:v>113652.78</c:v>
                </c:pt>
                <c:pt idx="32">
                  <c:v>113648.85</c:v>
                </c:pt>
                <c:pt idx="33">
                  <c:v>113683.34</c:v>
                </c:pt>
                <c:pt idx="34">
                  <c:v>113649.84</c:v>
                </c:pt>
                <c:pt idx="35">
                  <c:v>113650.1</c:v>
                </c:pt>
                <c:pt idx="36">
                  <c:v>113726.03</c:v>
                </c:pt>
                <c:pt idx="37">
                  <c:v>113648.54</c:v>
                </c:pt>
                <c:pt idx="38">
                  <c:v>113657.3</c:v>
                </c:pt>
                <c:pt idx="39">
                  <c:v>113650.31</c:v>
                </c:pt>
                <c:pt idx="40">
                  <c:v>113651.3</c:v>
                </c:pt>
                <c:pt idx="41">
                  <c:v>113649.54</c:v>
                </c:pt>
                <c:pt idx="42">
                  <c:v>113651.88</c:v>
                </c:pt>
                <c:pt idx="43">
                  <c:v>113682.45</c:v>
                </c:pt>
                <c:pt idx="44">
                  <c:v>113684.16</c:v>
                </c:pt>
                <c:pt idx="45">
                  <c:v>113651.15</c:v>
                </c:pt>
                <c:pt idx="46">
                  <c:v>113686.46</c:v>
                </c:pt>
                <c:pt idx="47">
                  <c:v>113689.16</c:v>
                </c:pt>
                <c:pt idx="48">
                  <c:v>113649.42</c:v>
                </c:pt>
                <c:pt idx="49">
                  <c:v>113948.59</c:v>
                </c:pt>
                <c:pt idx="50">
                  <c:v>119372.52</c:v>
                </c:pt>
                <c:pt idx="51">
                  <c:v>114807.16</c:v>
                </c:pt>
                <c:pt idx="52">
                  <c:v>120014.57</c:v>
                </c:pt>
                <c:pt idx="53">
                  <c:v>122347.45</c:v>
                </c:pt>
                <c:pt idx="54">
                  <c:v>121205.28</c:v>
                </c:pt>
                <c:pt idx="55">
                  <c:v>123498.78</c:v>
                </c:pt>
                <c:pt idx="56">
                  <c:v>124974.39999999999</c:v>
                </c:pt>
                <c:pt idx="57">
                  <c:v>124981.91</c:v>
                </c:pt>
                <c:pt idx="58">
                  <c:v>124968.34</c:v>
                </c:pt>
                <c:pt idx="59">
                  <c:v>124975.83</c:v>
                </c:pt>
                <c:pt idx="60">
                  <c:v>124985.61</c:v>
                </c:pt>
                <c:pt idx="61">
                  <c:v>124981.63</c:v>
                </c:pt>
                <c:pt idx="62">
                  <c:v>124979.55</c:v>
                </c:pt>
                <c:pt idx="63">
                  <c:v>124977.85</c:v>
                </c:pt>
                <c:pt idx="64">
                  <c:v>124979.1</c:v>
                </c:pt>
                <c:pt idx="65">
                  <c:v>124979.14</c:v>
                </c:pt>
                <c:pt idx="66">
                  <c:v>124981.89</c:v>
                </c:pt>
                <c:pt idx="67">
                  <c:v>124977.31</c:v>
                </c:pt>
                <c:pt idx="68">
                  <c:v>124980.55</c:v>
                </c:pt>
                <c:pt idx="69">
                  <c:v>124981.12</c:v>
                </c:pt>
                <c:pt idx="70">
                  <c:v>124983.25</c:v>
                </c:pt>
                <c:pt idx="71">
                  <c:v>124981.94</c:v>
                </c:pt>
                <c:pt idx="72">
                  <c:v>124976.36</c:v>
                </c:pt>
                <c:pt idx="73">
                  <c:v>124975.97</c:v>
                </c:pt>
                <c:pt idx="74">
                  <c:v>124984.59</c:v>
                </c:pt>
                <c:pt idx="75">
                  <c:v>124981.91</c:v>
                </c:pt>
                <c:pt idx="76">
                  <c:v>124980.94</c:v>
                </c:pt>
                <c:pt idx="77">
                  <c:v>124980.21</c:v>
                </c:pt>
                <c:pt idx="78">
                  <c:v>124978.98</c:v>
                </c:pt>
                <c:pt idx="79">
                  <c:v>124980.96</c:v>
                </c:pt>
                <c:pt idx="80">
                  <c:v>124980.32</c:v>
                </c:pt>
                <c:pt idx="81">
                  <c:v>124981.46</c:v>
                </c:pt>
                <c:pt idx="82">
                  <c:v>124978.62</c:v>
                </c:pt>
                <c:pt idx="83">
                  <c:v>125009.37</c:v>
                </c:pt>
                <c:pt idx="84">
                  <c:v>124979.97</c:v>
                </c:pt>
                <c:pt idx="85">
                  <c:v>125014.39</c:v>
                </c:pt>
                <c:pt idx="86">
                  <c:v>124978.61</c:v>
                </c:pt>
                <c:pt idx="87">
                  <c:v>125011.8</c:v>
                </c:pt>
                <c:pt idx="88">
                  <c:v>130629.68</c:v>
                </c:pt>
                <c:pt idx="89">
                  <c:v>129153.98</c:v>
                </c:pt>
                <c:pt idx="90">
                  <c:v>124979.74</c:v>
                </c:pt>
                <c:pt idx="91">
                  <c:v>125167.81</c:v>
                </c:pt>
                <c:pt idx="92">
                  <c:v>125057.26</c:v>
                </c:pt>
                <c:pt idx="93">
                  <c:v>126151.81</c:v>
                </c:pt>
                <c:pt idx="94">
                  <c:v>124980.81</c:v>
                </c:pt>
                <c:pt idx="95">
                  <c:v>125737.21</c:v>
                </c:pt>
                <c:pt idx="96">
                  <c:v>125434.48</c:v>
                </c:pt>
                <c:pt idx="97">
                  <c:v>124980.69</c:v>
                </c:pt>
                <c:pt idx="98">
                  <c:v>125547.54</c:v>
                </c:pt>
                <c:pt idx="99">
                  <c:v>130628.79</c:v>
                </c:pt>
                <c:pt idx="100">
                  <c:v>130637.27</c:v>
                </c:pt>
                <c:pt idx="101">
                  <c:v>128221.68</c:v>
                </c:pt>
                <c:pt idx="102">
                  <c:v>130663.28</c:v>
                </c:pt>
                <c:pt idx="103">
                  <c:v>130656.11</c:v>
                </c:pt>
                <c:pt idx="104">
                  <c:v>130664.84</c:v>
                </c:pt>
                <c:pt idx="105">
                  <c:v>130663.37</c:v>
                </c:pt>
                <c:pt idx="106">
                  <c:v>130664.32000000001</c:v>
                </c:pt>
                <c:pt idx="107">
                  <c:v>130663.72</c:v>
                </c:pt>
                <c:pt idx="108">
                  <c:v>130664.54</c:v>
                </c:pt>
                <c:pt idx="109">
                  <c:v>130662.99</c:v>
                </c:pt>
                <c:pt idx="110">
                  <c:v>130665.42</c:v>
                </c:pt>
                <c:pt idx="111">
                  <c:v>130663.31</c:v>
                </c:pt>
                <c:pt idx="112">
                  <c:v>130665.51</c:v>
                </c:pt>
                <c:pt idx="113">
                  <c:v>130664.83</c:v>
                </c:pt>
                <c:pt idx="114">
                  <c:v>130660.51</c:v>
                </c:pt>
                <c:pt idx="115">
                  <c:v>130664.36</c:v>
                </c:pt>
                <c:pt idx="116">
                  <c:v>130663.38</c:v>
                </c:pt>
                <c:pt idx="117">
                  <c:v>130663.66</c:v>
                </c:pt>
                <c:pt idx="118">
                  <c:v>130665.83</c:v>
                </c:pt>
                <c:pt idx="119">
                  <c:v>130663.02</c:v>
                </c:pt>
                <c:pt idx="120">
                  <c:v>130664.49</c:v>
                </c:pt>
                <c:pt idx="121">
                  <c:v>130664.97</c:v>
                </c:pt>
                <c:pt idx="122">
                  <c:v>130660.88</c:v>
                </c:pt>
                <c:pt idx="123">
                  <c:v>130696.98</c:v>
                </c:pt>
                <c:pt idx="124">
                  <c:v>130663.38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57-44F7-8D20-CCE10020DC53}"/>
            </c:ext>
          </c:extLst>
        </c:ser>
        <c:ser>
          <c:idx val="4"/>
          <c:order val="4"/>
          <c:tx>
            <c:strRef>
              <c:f>Full1!$AY$108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Full1!$AY$109:$AY$233</c:f>
              <c:numCache>
                <c:formatCode>General</c:formatCode>
                <c:ptCount val="125"/>
                <c:pt idx="0">
                  <c:v>2909.74</c:v>
                </c:pt>
                <c:pt idx="1">
                  <c:v>13459.44</c:v>
                </c:pt>
                <c:pt idx="2">
                  <c:v>29325.09</c:v>
                </c:pt>
                <c:pt idx="3">
                  <c:v>36149.75</c:v>
                </c:pt>
                <c:pt idx="4">
                  <c:v>38416.68</c:v>
                </c:pt>
                <c:pt idx="5">
                  <c:v>37179.69</c:v>
                </c:pt>
                <c:pt idx="6">
                  <c:v>42859.8</c:v>
                </c:pt>
                <c:pt idx="7">
                  <c:v>51736.59</c:v>
                </c:pt>
                <c:pt idx="8">
                  <c:v>48153.51</c:v>
                </c:pt>
                <c:pt idx="9">
                  <c:v>44570.86</c:v>
                </c:pt>
                <c:pt idx="10">
                  <c:v>53698.43</c:v>
                </c:pt>
                <c:pt idx="11">
                  <c:v>60481.26</c:v>
                </c:pt>
                <c:pt idx="12">
                  <c:v>61709.62</c:v>
                </c:pt>
                <c:pt idx="13">
                  <c:v>60446.02</c:v>
                </c:pt>
                <c:pt idx="14">
                  <c:v>58905.77</c:v>
                </c:pt>
                <c:pt idx="15">
                  <c:v>64765.55</c:v>
                </c:pt>
                <c:pt idx="16">
                  <c:v>75242.259999999995</c:v>
                </c:pt>
                <c:pt idx="17">
                  <c:v>66530.34</c:v>
                </c:pt>
                <c:pt idx="18">
                  <c:v>70161.759999999995</c:v>
                </c:pt>
                <c:pt idx="19">
                  <c:v>71908.509999999995</c:v>
                </c:pt>
                <c:pt idx="20">
                  <c:v>77782.11</c:v>
                </c:pt>
                <c:pt idx="21">
                  <c:v>68451.570000000007</c:v>
                </c:pt>
                <c:pt idx="22">
                  <c:v>71135.34</c:v>
                </c:pt>
                <c:pt idx="23">
                  <c:v>69049.72</c:v>
                </c:pt>
                <c:pt idx="24">
                  <c:v>75793.919999999998</c:v>
                </c:pt>
                <c:pt idx="25">
                  <c:v>77178.289999999994</c:v>
                </c:pt>
                <c:pt idx="26">
                  <c:v>72627.95</c:v>
                </c:pt>
                <c:pt idx="27">
                  <c:v>77281.509999999995</c:v>
                </c:pt>
                <c:pt idx="28">
                  <c:v>71109.509999999995</c:v>
                </c:pt>
                <c:pt idx="29">
                  <c:v>86529.72</c:v>
                </c:pt>
                <c:pt idx="30">
                  <c:v>85497.26</c:v>
                </c:pt>
                <c:pt idx="31">
                  <c:v>88514.72</c:v>
                </c:pt>
                <c:pt idx="32">
                  <c:v>92527.06</c:v>
                </c:pt>
                <c:pt idx="33">
                  <c:v>92014.44</c:v>
                </c:pt>
                <c:pt idx="34">
                  <c:v>96077.52</c:v>
                </c:pt>
                <c:pt idx="35">
                  <c:v>90523.33</c:v>
                </c:pt>
                <c:pt idx="36">
                  <c:v>83338.67</c:v>
                </c:pt>
                <c:pt idx="37">
                  <c:v>89024.82</c:v>
                </c:pt>
                <c:pt idx="38">
                  <c:v>91928.68</c:v>
                </c:pt>
                <c:pt idx="39">
                  <c:v>92015.53</c:v>
                </c:pt>
                <c:pt idx="40">
                  <c:v>92272.89</c:v>
                </c:pt>
                <c:pt idx="41">
                  <c:v>94963.94</c:v>
                </c:pt>
                <c:pt idx="42">
                  <c:v>93465.13</c:v>
                </c:pt>
                <c:pt idx="43">
                  <c:v>89551.37</c:v>
                </c:pt>
                <c:pt idx="44">
                  <c:v>88573.35</c:v>
                </c:pt>
                <c:pt idx="45">
                  <c:v>92368.12</c:v>
                </c:pt>
                <c:pt idx="46">
                  <c:v>97075.62</c:v>
                </c:pt>
                <c:pt idx="47">
                  <c:v>98484.29</c:v>
                </c:pt>
                <c:pt idx="48">
                  <c:v>98336.16</c:v>
                </c:pt>
                <c:pt idx="49">
                  <c:v>98506.05</c:v>
                </c:pt>
                <c:pt idx="50">
                  <c:v>98257.21</c:v>
                </c:pt>
                <c:pt idx="51">
                  <c:v>96560.74</c:v>
                </c:pt>
                <c:pt idx="52">
                  <c:v>94477.45</c:v>
                </c:pt>
                <c:pt idx="53">
                  <c:v>102615.61</c:v>
                </c:pt>
                <c:pt idx="54">
                  <c:v>101536.2</c:v>
                </c:pt>
                <c:pt idx="55">
                  <c:v>92790.87</c:v>
                </c:pt>
                <c:pt idx="56">
                  <c:v>98282.57</c:v>
                </c:pt>
                <c:pt idx="57">
                  <c:v>100075.03</c:v>
                </c:pt>
                <c:pt idx="58">
                  <c:v>102402.65</c:v>
                </c:pt>
                <c:pt idx="59">
                  <c:v>97654.26</c:v>
                </c:pt>
                <c:pt idx="60">
                  <c:v>108611.96</c:v>
                </c:pt>
                <c:pt idx="61">
                  <c:v>99846.69</c:v>
                </c:pt>
                <c:pt idx="62">
                  <c:v>106984.34</c:v>
                </c:pt>
                <c:pt idx="63">
                  <c:v>103205.31</c:v>
                </c:pt>
                <c:pt idx="64">
                  <c:v>105098.38</c:v>
                </c:pt>
                <c:pt idx="65">
                  <c:v>104528.65</c:v>
                </c:pt>
                <c:pt idx="66">
                  <c:v>103728.56</c:v>
                </c:pt>
                <c:pt idx="67">
                  <c:v>109769.4</c:v>
                </c:pt>
                <c:pt idx="68">
                  <c:v>111034.99</c:v>
                </c:pt>
                <c:pt idx="69">
                  <c:v>103022.9</c:v>
                </c:pt>
                <c:pt idx="70">
                  <c:v>107198.15</c:v>
                </c:pt>
                <c:pt idx="71">
                  <c:v>111447.22</c:v>
                </c:pt>
                <c:pt idx="72">
                  <c:v>109735.45</c:v>
                </c:pt>
                <c:pt idx="73">
                  <c:v>113016.92</c:v>
                </c:pt>
                <c:pt idx="74">
                  <c:v>110377.57</c:v>
                </c:pt>
                <c:pt idx="75">
                  <c:v>113615.98</c:v>
                </c:pt>
                <c:pt idx="76">
                  <c:v>112394.55</c:v>
                </c:pt>
                <c:pt idx="77">
                  <c:v>112442.32</c:v>
                </c:pt>
                <c:pt idx="78">
                  <c:v>109088.15</c:v>
                </c:pt>
                <c:pt idx="79">
                  <c:v>110090.07</c:v>
                </c:pt>
                <c:pt idx="80">
                  <c:v>110488.69</c:v>
                </c:pt>
                <c:pt idx="81">
                  <c:v>109090.97</c:v>
                </c:pt>
                <c:pt idx="82">
                  <c:v>109576.57</c:v>
                </c:pt>
                <c:pt idx="83">
                  <c:v>110069.81</c:v>
                </c:pt>
                <c:pt idx="84">
                  <c:v>113546.74</c:v>
                </c:pt>
                <c:pt idx="85">
                  <c:v>110786.7</c:v>
                </c:pt>
                <c:pt idx="86">
                  <c:v>109501.13</c:v>
                </c:pt>
                <c:pt idx="87">
                  <c:v>110263.11</c:v>
                </c:pt>
                <c:pt idx="88">
                  <c:v>111961.29</c:v>
                </c:pt>
                <c:pt idx="89">
                  <c:v>111265.17</c:v>
                </c:pt>
                <c:pt idx="90">
                  <c:v>108860.69</c:v>
                </c:pt>
                <c:pt idx="91">
                  <c:v>109495.76</c:v>
                </c:pt>
                <c:pt idx="92">
                  <c:v>111773.84</c:v>
                </c:pt>
                <c:pt idx="93">
                  <c:v>114175.91</c:v>
                </c:pt>
                <c:pt idx="94">
                  <c:v>113752.16</c:v>
                </c:pt>
                <c:pt idx="95">
                  <c:v>115179.25</c:v>
                </c:pt>
                <c:pt idx="96">
                  <c:v>113814.2</c:v>
                </c:pt>
                <c:pt idx="97">
                  <c:v>113774.79</c:v>
                </c:pt>
                <c:pt idx="98">
                  <c:v>114155.88</c:v>
                </c:pt>
                <c:pt idx="99">
                  <c:v>113660.05</c:v>
                </c:pt>
                <c:pt idx="100">
                  <c:v>114110.93</c:v>
                </c:pt>
                <c:pt idx="101">
                  <c:v>114514.99</c:v>
                </c:pt>
                <c:pt idx="102">
                  <c:v>113960.11</c:v>
                </c:pt>
                <c:pt idx="103">
                  <c:v>113879.27</c:v>
                </c:pt>
                <c:pt idx="104">
                  <c:v>114039.51</c:v>
                </c:pt>
                <c:pt idx="105">
                  <c:v>113702.07</c:v>
                </c:pt>
                <c:pt idx="106">
                  <c:v>113919.25</c:v>
                </c:pt>
                <c:pt idx="107">
                  <c:v>114332.29</c:v>
                </c:pt>
                <c:pt idx="108">
                  <c:v>114180.05</c:v>
                </c:pt>
                <c:pt idx="109">
                  <c:v>114108.66</c:v>
                </c:pt>
                <c:pt idx="110">
                  <c:v>114377.93</c:v>
                </c:pt>
                <c:pt idx="111">
                  <c:v>113888.56</c:v>
                </c:pt>
                <c:pt idx="112">
                  <c:v>113959.51</c:v>
                </c:pt>
                <c:pt idx="113">
                  <c:v>114073.47</c:v>
                </c:pt>
                <c:pt idx="114">
                  <c:v>113964.5</c:v>
                </c:pt>
                <c:pt idx="115">
                  <c:v>114066.67</c:v>
                </c:pt>
                <c:pt idx="116">
                  <c:v>113846.35</c:v>
                </c:pt>
                <c:pt idx="117">
                  <c:v>113924.17</c:v>
                </c:pt>
                <c:pt idx="118">
                  <c:v>113817.69</c:v>
                </c:pt>
                <c:pt idx="119">
                  <c:v>114109.26</c:v>
                </c:pt>
                <c:pt idx="120">
                  <c:v>113626.53</c:v>
                </c:pt>
                <c:pt idx="121">
                  <c:v>113776.2</c:v>
                </c:pt>
                <c:pt idx="122">
                  <c:v>113962.79</c:v>
                </c:pt>
                <c:pt idx="123">
                  <c:v>114227.74</c:v>
                </c:pt>
                <c:pt idx="124">
                  <c:v>113740.03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57-44F7-8D20-CCE10020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826288"/>
        <c:axId val="168829168"/>
      </c:lineChart>
      <c:catAx>
        <c:axId val="16882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9168"/>
        <c:crosses val="autoZero"/>
        <c:auto val="1"/>
        <c:lblAlgn val="ctr"/>
        <c:lblOffset val="100"/>
        <c:noMultiLvlLbl val="0"/>
      </c:catAx>
      <c:valAx>
        <c:axId val="16882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050"/>
              <a:t>INPUT: PYO-PYF-PXF-VYO  ---  POBLACIÓ: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Full1!$BI$108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Full1!$BI$109:$BI$233</c:f>
              <c:numCache>
                <c:formatCode>General</c:formatCode>
                <c:ptCount val="125"/>
                <c:pt idx="0">
                  <c:v>219.81</c:v>
                </c:pt>
                <c:pt idx="1">
                  <c:v>9337.68</c:v>
                </c:pt>
                <c:pt idx="2">
                  <c:v>7288.36</c:v>
                </c:pt>
                <c:pt idx="3">
                  <c:v>11592.12</c:v>
                </c:pt>
                <c:pt idx="4">
                  <c:v>12586.19</c:v>
                </c:pt>
                <c:pt idx="5">
                  <c:v>14160.51</c:v>
                </c:pt>
                <c:pt idx="6">
                  <c:v>18239.099999999999</c:v>
                </c:pt>
                <c:pt idx="7">
                  <c:v>13431.39</c:v>
                </c:pt>
                <c:pt idx="8">
                  <c:v>18967.080000000002</c:v>
                </c:pt>
                <c:pt idx="9">
                  <c:v>18564.7</c:v>
                </c:pt>
                <c:pt idx="10">
                  <c:v>13578.35</c:v>
                </c:pt>
                <c:pt idx="11">
                  <c:v>14910.02</c:v>
                </c:pt>
                <c:pt idx="12">
                  <c:v>19134.689999999999</c:v>
                </c:pt>
                <c:pt idx="13">
                  <c:v>11666.22</c:v>
                </c:pt>
                <c:pt idx="14">
                  <c:v>11692.85</c:v>
                </c:pt>
                <c:pt idx="15">
                  <c:v>13996.74</c:v>
                </c:pt>
                <c:pt idx="16">
                  <c:v>17153.189999999999</c:v>
                </c:pt>
                <c:pt idx="17">
                  <c:v>12474.97</c:v>
                </c:pt>
                <c:pt idx="18">
                  <c:v>22531.85</c:v>
                </c:pt>
                <c:pt idx="19">
                  <c:v>29567.02</c:v>
                </c:pt>
                <c:pt idx="20">
                  <c:v>19812.939999999999</c:v>
                </c:pt>
                <c:pt idx="21">
                  <c:v>15901.31</c:v>
                </c:pt>
                <c:pt idx="22">
                  <c:v>26096.560000000001</c:v>
                </c:pt>
                <c:pt idx="23">
                  <c:v>30161.52</c:v>
                </c:pt>
                <c:pt idx="24">
                  <c:v>28926.560000000001</c:v>
                </c:pt>
                <c:pt idx="25">
                  <c:v>31490.55</c:v>
                </c:pt>
                <c:pt idx="26">
                  <c:v>27812.87</c:v>
                </c:pt>
                <c:pt idx="27">
                  <c:v>29383.74</c:v>
                </c:pt>
                <c:pt idx="28">
                  <c:v>30836.94</c:v>
                </c:pt>
                <c:pt idx="29">
                  <c:v>30061.45</c:v>
                </c:pt>
                <c:pt idx="30">
                  <c:v>28199.46</c:v>
                </c:pt>
                <c:pt idx="31">
                  <c:v>30427.15</c:v>
                </c:pt>
                <c:pt idx="32">
                  <c:v>31710.92</c:v>
                </c:pt>
                <c:pt idx="33">
                  <c:v>28805.42</c:v>
                </c:pt>
                <c:pt idx="34">
                  <c:v>29174.3</c:v>
                </c:pt>
                <c:pt idx="35">
                  <c:v>31569.84</c:v>
                </c:pt>
                <c:pt idx="36">
                  <c:v>29800.09</c:v>
                </c:pt>
                <c:pt idx="37">
                  <c:v>29263.89</c:v>
                </c:pt>
                <c:pt idx="38">
                  <c:v>37279.089999999997</c:v>
                </c:pt>
                <c:pt idx="39">
                  <c:v>50618.15</c:v>
                </c:pt>
                <c:pt idx="40">
                  <c:v>42147.49</c:v>
                </c:pt>
                <c:pt idx="41">
                  <c:v>42506.18</c:v>
                </c:pt>
                <c:pt idx="42">
                  <c:v>50725.07</c:v>
                </c:pt>
                <c:pt idx="43">
                  <c:v>49581.63</c:v>
                </c:pt>
                <c:pt idx="44">
                  <c:v>47461.93</c:v>
                </c:pt>
                <c:pt idx="45">
                  <c:v>45569.18</c:v>
                </c:pt>
                <c:pt idx="46">
                  <c:v>46021.97</c:v>
                </c:pt>
                <c:pt idx="47">
                  <c:v>45221.73</c:v>
                </c:pt>
                <c:pt idx="48">
                  <c:v>46434.7</c:v>
                </c:pt>
                <c:pt idx="49">
                  <c:v>48105.17</c:v>
                </c:pt>
                <c:pt idx="50">
                  <c:v>46026.35</c:v>
                </c:pt>
                <c:pt idx="51">
                  <c:v>52461.279999999999</c:v>
                </c:pt>
                <c:pt idx="52">
                  <c:v>54201.53</c:v>
                </c:pt>
                <c:pt idx="53">
                  <c:v>61888.18</c:v>
                </c:pt>
                <c:pt idx="54">
                  <c:v>62255.01</c:v>
                </c:pt>
                <c:pt idx="55">
                  <c:v>62350.15</c:v>
                </c:pt>
                <c:pt idx="56">
                  <c:v>62279.06</c:v>
                </c:pt>
                <c:pt idx="57">
                  <c:v>62347.48</c:v>
                </c:pt>
                <c:pt idx="58">
                  <c:v>62917.43</c:v>
                </c:pt>
                <c:pt idx="59">
                  <c:v>63940.79</c:v>
                </c:pt>
                <c:pt idx="60">
                  <c:v>64486.51</c:v>
                </c:pt>
                <c:pt idx="61">
                  <c:v>69793.2</c:v>
                </c:pt>
                <c:pt idx="62">
                  <c:v>66332.39</c:v>
                </c:pt>
                <c:pt idx="63">
                  <c:v>65971.66</c:v>
                </c:pt>
                <c:pt idx="64">
                  <c:v>66089.47</c:v>
                </c:pt>
                <c:pt idx="65">
                  <c:v>77522.53</c:v>
                </c:pt>
                <c:pt idx="66">
                  <c:v>70090.5</c:v>
                </c:pt>
                <c:pt idx="67">
                  <c:v>63881.440000000002</c:v>
                </c:pt>
                <c:pt idx="68">
                  <c:v>64675.61</c:v>
                </c:pt>
                <c:pt idx="69">
                  <c:v>63156.82</c:v>
                </c:pt>
                <c:pt idx="70">
                  <c:v>66163.820000000007</c:v>
                </c:pt>
                <c:pt idx="71">
                  <c:v>63548.97</c:v>
                </c:pt>
                <c:pt idx="72">
                  <c:v>65323.41</c:v>
                </c:pt>
                <c:pt idx="73">
                  <c:v>64762.28</c:v>
                </c:pt>
                <c:pt idx="74">
                  <c:v>64882.05</c:v>
                </c:pt>
                <c:pt idx="75">
                  <c:v>62842.27</c:v>
                </c:pt>
                <c:pt idx="76">
                  <c:v>64294.63</c:v>
                </c:pt>
                <c:pt idx="77">
                  <c:v>78847.990000000005</c:v>
                </c:pt>
                <c:pt idx="78">
                  <c:v>78867.070000000007</c:v>
                </c:pt>
                <c:pt idx="79">
                  <c:v>85075.88</c:v>
                </c:pt>
                <c:pt idx="80">
                  <c:v>87247.59</c:v>
                </c:pt>
                <c:pt idx="81">
                  <c:v>74899.34</c:v>
                </c:pt>
                <c:pt idx="82">
                  <c:v>80128.05</c:v>
                </c:pt>
                <c:pt idx="83">
                  <c:v>80908.149999999994</c:v>
                </c:pt>
                <c:pt idx="84">
                  <c:v>81071.240000000005</c:v>
                </c:pt>
                <c:pt idx="85">
                  <c:v>81771.3</c:v>
                </c:pt>
                <c:pt idx="86">
                  <c:v>85625.84</c:v>
                </c:pt>
                <c:pt idx="87">
                  <c:v>88440.57</c:v>
                </c:pt>
                <c:pt idx="88">
                  <c:v>88923.11</c:v>
                </c:pt>
                <c:pt idx="89">
                  <c:v>89281.46</c:v>
                </c:pt>
                <c:pt idx="90">
                  <c:v>88274.55</c:v>
                </c:pt>
                <c:pt idx="91">
                  <c:v>90121.23</c:v>
                </c:pt>
                <c:pt idx="92">
                  <c:v>88103.38</c:v>
                </c:pt>
                <c:pt idx="93">
                  <c:v>90126.62</c:v>
                </c:pt>
                <c:pt idx="94">
                  <c:v>93270.92</c:v>
                </c:pt>
                <c:pt idx="95">
                  <c:v>88149.25</c:v>
                </c:pt>
                <c:pt idx="96">
                  <c:v>87980.29</c:v>
                </c:pt>
                <c:pt idx="97">
                  <c:v>87798.75</c:v>
                </c:pt>
                <c:pt idx="98">
                  <c:v>91383.21</c:v>
                </c:pt>
                <c:pt idx="99">
                  <c:v>91509.31</c:v>
                </c:pt>
                <c:pt idx="100">
                  <c:v>90286.47</c:v>
                </c:pt>
                <c:pt idx="101">
                  <c:v>96525.91</c:v>
                </c:pt>
                <c:pt idx="102">
                  <c:v>96332.04</c:v>
                </c:pt>
                <c:pt idx="103">
                  <c:v>96061.13</c:v>
                </c:pt>
                <c:pt idx="104">
                  <c:v>96215.59</c:v>
                </c:pt>
                <c:pt idx="105">
                  <c:v>96625.05</c:v>
                </c:pt>
                <c:pt idx="106">
                  <c:v>96329.29</c:v>
                </c:pt>
                <c:pt idx="107">
                  <c:v>96175.49</c:v>
                </c:pt>
                <c:pt idx="108">
                  <c:v>96755.37</c:v>
                </c:pt>
                <c:pt idx="109">
                  <c:v>97037.61</c:v>
                </c:pt>
                <c:pt idx="110">
                  <c:v>96320.88</c:v>
                </c:pt>
                <c:pt idx="111">
                  <c:v>96845.97</c:v>
                </c:pt>
                <c:pt idx="112">
                  <c:v>97140.22</c:v>
                </c:pt>
                <c:pt idx="113">
                  <c:v>96744.94</c:v>
                </c:pt>
                <c:pt idx="114">
                  <c:v>96887.92</c:v>
                </c:pt>
                <c:pt idx="115">
                  <c:v>96336.54</c:v>
                </c:pt>
                <c:pt idx="116">
                  <c:v>96450.93</c:v>
                </c:pt>
                <c:pt idx="117">
                  <c:v>96913.08</c:v>
                </c:pt>
                <c:pt idx="118">
                  <c:v>96229.56</c:v>
                </c:pt>
                <c:pt idx="119">
                  <c:v>96861.22</c:v>
                </c:pt>
                <c:pt idx="120">
                  <c:v>105570.05</c:v>
                </c:pt>
                <c:pt idx="121">
                  <c:v>105332.87</c:v>
                </c:pt>
                <c:pt idx="122">
                  <c:v>105039.56</c:v>
                </c:pt>
                <c:pt idx="123">
                  <c:v>107759.15</c:v>
                </c:pt>
                <c:pt idx="124">
                  <c:v>107415.64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2-4A8C-819D-0BD4E9A9D8B4}"/>
            </c:ext>
          </c:extLst>
        </c:ser>
        <c:ser>
          <c:idx val="1"/>
          <c:order val="1"/>
          <c:tx>
            <c:strRef>
              <c:f>Full1!$BJ$108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Full1!$BJ$109:$BJ$233</c:f>
              <c:numCache>
                <c:formatCode>General</c:formatCode>
                <c:ptCount val="125"/>
                <c:pt idx="0">
                  <c:v>612.59</c:v>
                </c:pt>
                <c:pt idx="1">
                  <c:v>374.12</c:v>
                </c:pt>
                <c:pt idx="2">
                  <c:v>10763.47</c:v>
                </c:pt>
                <c:pt idx="3">
                  <c:v>14481.54</c:v>
                </c:pt>
                <c:pt idx="4">
                  <c:v>23351.360000000001</c:v>
                </c:pt>
                <c:pt idx="5">
                  <c:v>24666.46</c:v>
                </c:pt>
                <c:pt idx="6">
                  <c:v>31905.38</c:v>
                </c:pt>
                <c:pt idx="7">
                  <c:v>35832.120000000003</c:v>
                </c:pt>
                <c:pt idx="8">
                  <c:v>36048.17</c:v>
                </c:pt>
                <c:pt idx="9">
                  <c:v>42423.48</c:v>
                </c:pt>
                <c:pt idx="10">
                  <c:v>37872.370000000003</c:v>
                </c:pt>
                <c:pt idx="11">
                  <c:v>44827.16</c:v>
                </c:pt>
                <c:pt idx="12">
                  <c:v>44196.62</c:v>
                </c:pt>
                <c:pt idx="13">
                  <c:v>36658.050000000003</c:v>
                </c:pt>
                <c:pt idx="14">
                  <c:v>40550.19</c:v>
                </c:pt>
                <c:pt idx="15">
                  <c:v>44395.59</c:v>
                </c:pt>
                <c:pt idx="16">
                  <c:v>44306.69</c:v>
                </c:pt>
                <c:pt idx="17">
                  <c:v>38801.64</c:v>
                </c:pt>
                <c:pt idx="18">
                  <c:v>44994.23</c:v>
                </c:pt>
                <c:pt idx="19">
                  <c:v>44951.81</c:v>
                </c:pt>
                <c:pt idx="20">
                  <c:v>44840.21</c:v>
                </c:pt>
                <c:pt idx="21">
                  <c:v>46296.33</c:v>
                </c:pt>
                <c:pt idx="22">
                  <c:v>46786.03</c:v>
                </c:pt>
                <c:pt idx="23">
                  <c:v>46437.33</c:v>
                </c:pt>
                <c:pt idx="24">
                  <c:v>45526.66</c:v>
                </c:pt>
                <c:pt idx="25">
                  <c:v>46446.080000000002</c:v>
                </c:pt>
                <c:pt idx="26">
                  <c:v>44193.48</c:v>
                </c:pt>
                <c:pt idx="27">
                  <c:v>46766.18</c:v>
                </c:pt>
                <c:pt idx="28">
                  <c:v>45958.27</c:v>
                </c:pt>
                <c:pt idx="29">
                  <c:v>50922.46</c:v>
                </c:pt>
                <c:pt idx="30">
                  <c:v>48077.36</c:v>
                </c:pt>
                <c:pt idx="31">
                  <c:v>46384.98</c:v>
                </c:pt>
                <c:pt idx="32">
                  <c:v>47637.46</c:v>
                </c:pt>
                <c:pt idx="33">
                  <c:v>44559.79</c:v>
                </c:pt>
                <c:pt idx="34">
                  <c:v>48800.18</c:v>
                </c:pt>
                <c:pt idx="35">
                  <c:v>46938.98</c:v>
                </c:pt>
                <c:pt idx="36">
                  <c:v>44945.21</c:v>
                </c:pt>
                <c:pt idx="37">
                  <c:v>45186.14</c:v>
                </c:pt>
                <c:pt idx="38">
                  <c:v>52089.65</c:v>
                </c:pt>
                <c:pt idx="39">
                  <c:v>50194.6</c:v>
                </c:pt>
                <c:pt idx="40">
                  <c:v>46228.34</c:v>
                </c:pt>
                <c:pt idx="41">
                  <c:v>47373.61</c:v>
                </c:pt>
                <c:pt idx="42">
                  <c:v>45299.89</c:v>
                </c:pt>
                <c:pt idx="43">
                  <c:v>48355.94</c:v>
                </c:pt>
                <c:pt idx="44">
                  <c:v>47737.45</c:v>
                </c:pt>
                <c:pt idx="45">
                  <c:v>44376.97</c:v>
                </c:pt>
                <c:pt idx="46">
                  <c:v>50143.19</c:v>
                </c:pt>
                <c:pt idx="47">
                  <c:v>45936.06</c:v>
                </c:pt>
                <c:pt idx="48">
                  <c:v>44830.33</c:v>
                </c:pt>
                <c:pt idx="49">
                  <c:v>46311.8</c:v>
                </c:pt>
                <c:pt idx="50">
                  <c:v>47345.21</c:v>
                </c:pt>
                <c:pt idx="51">
                  <c:v>46055.14</c:v>
                </c:pt>
                <c:pt idx="52">
                  <c:v>45282.11</c:v>
                </c:pt>
                <c:pt idx="53">
                  <c:v>46916.13</c:v>
                </c:pt>
                <c:pt idx="54">
                  <c:v>46876.75</c:v>
                </c:pt>
                <c:pt idx="55">
                  <c:v>46516.78</c:v>
                </c:pt>
                <c:pt idx="56">
                  <c:v>53359.11</c:v>
                </c:pt>
                <c:pt idx="57">
                  <c:v>46878.07</c:v>
                </c:pt>
                <c:pt idx="58">
                  <c:v>47207.13</c:v>
                </c:pt>
                <c:pt idx="59">
                  <c:v>44958.42</c:v>
                </c:pt>
                <c:pt idx="60">
                  <c:v>45473.78</c:v>
                </c:pt>
                <c:pt idx="61">
                  <c:v>44314.18</c:v>
                </c:pt>
                <c:pt idx="62">
                  <c:v>45467.06</c:v>
                </c:pt>
                <c:pt idx="63">
                  <c:v>45237.22</c:v>
                </c:pt>
                <c:pt idx="64">
                  <c:v>44881.38</c:v>
                </c:pt>
                <c:pt idx="65">
                  <c:v>45631.03</c:v>
                </c:pt>
                <c:pt idx="66">
                  <c:v>48522.33</c:v>
                </c:pt>
                <c:pt idx="67">
                  <c:v>44145.52</c:v>
                </c:pt>
                <c:pt idx="68">
                  <c:v>44187.57</c:v>
                </c:pt>
                <c:pt idx="69">
                  <c:v>46653.26</c:v>
                </c:pt>
                <c:pt idx="70">
                  <c:v>51078.36</c:v>
                </c:pt>
                <c:pt idx="71">
                  <c:v>45528.12</c:v>
                </c:pt>
                <c:pt idx="72">
                  <c:v>45292.58</c:v>
                </c:pt>
                <c:pt idx="73">
                  <c:v>54807.96</c:v>
                </c:pt>
                <c:pt idx="74">
                  <c:v>49087.87</c:v>
                </c:pt>
                <c:pt idx="75">
                  <c:v>47521.94</c:v>
                </c:pt>
                <c:pt idx="76">
                  <c:v>44703.82</c:v>
                </c:pt>
                <c:pt idx="77">
                  <c:v>45860.74</c:v>
                </c:pt>
                <c:pt idx="78">
                  <c:v>47199.44</c:v>
                </c:pt>
                <c:pt idx="79">
                  <c:v>46140.11</c:v>
                </c:pt>
                <c:pt idx="80">
                  <c:v>53327.44</c:v>
                </c:pt>
                <c:pt idx="81">
                  <c:v>51889.64</c:v>
                </c:pt>
                <c:pt idx="82">
                  <c:v>45640.42</c:v>
                </c:pt>
                <c:pt idx="83">
                  <c:v>51123.09</c:v>
                </c:pt>
                <c:pt idx="84">
                  <c:v>46604.51</c:v>
                </c:pt>
                <c:pt idx="85">
                  <c:v>44874.32</c:v>
                </c:pt>
                <c:pt idx="86">
                  <c:v>48384.59</c:v>
                </c:pt>
                <c:pt idx="87">
                  <c:v>48687.57</c:v>
                </c:pt>
                <c:pt idx="88">
                  <c:v>47774.05</c:v>
                </c:pt>
                <c:pt idx="89">
                  <c:v>46497.72</c:v>
                </c:pt>
                <c:pt idx="90">
                  <c:v>47591.88</c:v>
                </c:pt>
                <c:pt idx="91">
                  <c:v>44274.76</c:v>
                </c:pt>
                <c:pt idx="92">
                  <c:v>46379.54</c:v>
                </c:pt>
                <c:pt idx="93">
                  <c:v>47084.639999999999</c:v>
                </c:pt>
                <c:pt idx="94">
                  <c:v>49323.38</c:v>
                </c:pt>
                <c:pt idx="95">
                  <c:v>45644</c:v>
                </c:pt>
                <c:pt idx="96">
                  <c:v>45016.57</c:v>
                </c:pt>
                <c:pt idx="97">
                  <c:v>47311.12</c:v>
                </c:pt>
                <c:pt idx="98">
                  <c:v>52952.77</c:v>
                </c:pt>
                <c:pt idx="99">
                  <c:v>45514.82</c:v>
                </c:pt>
                <c:pt idx="100">
                  <c:v>46377.26</c:v>
                </c:pt>
                <c:pt idx="101">
                  <c:v>48406.64</c:v>
                </c:pt>
                <c:pt idx="102">
                  <c:v>46444.03</c:v>
                </c:pt>
                <c:pt idx="103">
                  <c:v>51264.92</c:v>
                </c:pt>
                <c:pt idx="104">
                  <c:v>48066.59</c:v>
                </c:pt>
                <c:pt idx="105">
                  <c:v>45475.59</c:v>
                </c:pt>
                <c:pt idx="106">
                  <c:v>44721.84</c:v>
                </c:pt>
                <c:pt idx="107">
                  <c:v>50259.08</c:v>
                </c:pt>
                <c:pt idx="108">
                  <c:v>45566.42</c:v>
                </c:pt>
                <c:pt idx="109">
                  <c:v>45704.79</c:v>
                </c:pt>
                <c:pt idx="110">
                  <c:v>46919.65</c:v>
                </c:pt>
                <c:pt idx="111">
                  <c:v>49662.49</c:v>
                </c:pt>
                <c:pt idx="112">
                  <c:v>50355.22</c:v>
                </c:pt>
                <c:pt idx="113">
                  <c:v>52369.61</c:v>
                </c:pt>
                <c:pt idx="114">
                  <c:v>46984.19</c:v>
                </c:pt>
                <c:pt idx="115">
                  <c:v>44663.39</c:v>
                </c:pt>
                <c:pt idx="116">
                  <c:v>48789.19</c:v>
                </c:pt>
                <c:pt idx="117">
                  <c:v>52218.03</c:v>
                </c:pt>
                <c:pt idx="118">
                  <c:v>44551.37</c:v>
                </c:pt>
                <c:pt idx="119">
                  <c:v>47935.93</c:v>
                </c:pt>
                <c:pt idx="120">
                  <c:v>45418.86</c:v>
                </c:pt>
                <c:pt idx="121">
                  <c:v>52885.24</c:v>
                </c:pt>
                <c:pt idx="122">
                  <c:v>53076.66</c:v>
                </c:pt>
                <c:pt idx="123">
                  <c:v>52704.95</c:v>
                </c:pt>
                <c:pt idx="124">
                  <c:v>53053.3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2-4A8C-819D-0BD4E9A9D8B4}"/>
            </c:ext>
          </c:extLst>
        </c:ser>
        <c:ser>
          <c:idx val="2"/>
          <c:order val="2"/>
          <c:tx>
            <c:strRef>
              <c:f>Full1!$BK$108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Full1!$BK$109:$BK$233</c:f>
              <c:numCache>
                <c:formatCode>General</c:formatCode>
                <c:ptCount val="125"/>
                <c:pt idx="0">
                  <c:v>312.39999999999998</c:v>
                </c:pt>
                <c:pt idx="1">
                  <c:v>591.83000000000004</c:v>
                </c:pt>
                <c:pt idx="2">
                  <c:v>1195.81</c:v>
                </c:pt>
                <c:pt idx="3">
                  <c:v>1153.21</c:v>
                </c:pt>
                <c:pt idx="4">
                  <c:v>1269.8699999999999</c:v>
                </c:pt>
                <c:pt idx="5">
                  <c:v>1285.83</c:v>
                </c:pt>
                <c:pt idx="6">
                  <c:v>1319.05</c:v>
                </c:pt>
                <c:pt idx="7">
                  <c:v>1499.42</c:v>
                </c:pt>
                <c:pt idx="8">
                  <c:v>2036.02</c:v>
                </c:pt>
                <c:pt idx="9">
                  <c:v>1687.89</c:v>
                </c:pt>
                <c:pt idx="10">
                  <c:v>2032.84</c:v>
                </c:pt>
                <c:pt idx="11">
                  <c:v>1625.94</c:v>
                </c:pt>
                <c:pt idx="12">
                  <c:v>1880.62</c:v>
                </c:pt>
                <c:pt idx="13">
                  <c:v>3351.68</c:v>
                </c:pt>
                <c:pt idx="14">
                  <c:v>2854.05</c:v>
                </c:pt>
                <c:pt idx="15">
                  <c:v>2575.8000000000002</c:v>
                </c:pt>
                <c:pt idx="16">
                  <c:v>2123.04</c:v>
                </c:pt>
                <c:pt idx="17">
                  <c:v>2894.93</c:v>
                </c:pt>
                <c:pt idx="18">
                  <c:v>2793.52</c:v>
                </c:pt>
                <c:pt idx="19">
                  <c:v>2112.17</c:v>
                </c:pt>
                <c:pt idx="20">
                  <c:v>5384</c:v>
                </c:pt>
                <c:pt idx="21">
                  <c:v>3599.47</c:v>
                </c:pt>
                <c:pt idx="22">
                  <c:v>3850.31</c:v>
                </c:pt>
                <c:pt idx="23">
                  <c:v>2979.78</c:v>
                </c:pt>
                <c:pt idx="24">
                  <c:v>7183.97</c:v>
                </c:pt>
                <c:pt idx="25">
                  <c:v>4275.8100000000004</c:v>
                </c:pt>
                <c:pt idx="26">
                  <c:v>4058.92</c:v>
                </c:pt>
                <c:pt idx="27">
                  <c:v>5565.88</c:v>
                </c:pt>
                <c:pt idx="28">
                  <c:v>4277.46</c:v>
                </c:pt>
                <c:pt idx="29">
                  <c:v>5302.34</c:v>
                </c:pt>
                <c:pt idx="30">
                  <c:v>3036.18</c:v>
                </c:pt>
                <c:pt idx="31">
                  <c:v>3481.04</c:v>
                </c:pt>
                <c:pt idx="32">
                  <c:v>3117.47</c:v>
                </c:pt>
                <c:pt idx="33">
                  <c:v>5382.9</c:v>
                </c:pt>
                <c:pt idx="34">
                  <c:v>6659.51</c:v>
                </c:pt>
                <c:pt idx="35">
                  <c:v>7042.91</c:v>
                </c:pt>
                <c:pt idx="36">
                  <c:v>5101.62</c:v>
                </c:pt>
                <c:pt idx="37">
                  <c:v>3467.87</c:v>
                </c:pt>
                <c:pt idx="38">
                  <c:v>6686.14</c:v>
                </c:pt>
                <c:pt idx="39">
                  <c:v>6935.74</c:v>
                </c:pt>
                <c:pt idx="40">
                  <c:v>7407.8</c:v>
                </c:pt>
                <c:pt idx="41">
                  <c:v>6987.84</c:v>
                </c:pt>
                <c:pt idx="42">
                  <c:v>3598.7</c:v>
                </c:pt>
                <c:pt idx="43">
                  <c:v>2950.29</c:v>
                </c:pt>
                <c:pt idx="44">
                  <c:v>6563.96</c:v>
                </c:pt>
                <c:pt idx="45">
                  <c:v>5845.5</c:v>
                </c:pt>
                <c:pt idx="46">
                  <c:v>4167.88</c:v>
                </c:pt>
                <c:pt idx="47">
                  <c:v>3935.22</c:v>
                </c:pt>
                <c:pt idx="48">
                  <c:v>2393.29</c:v>
                </c:pt>
                <c:pt idx="49">
                  <c:v>7592.01</c:v>
                </c:pt>
                <c:pt idx="50">
                  <c:v>4307.6400000000003</c:v>
                </c:pt>
                <c:pt idx="51">
                  <c:v>3075.32</c:v>
                </c:pt>
                <c:pt idx="52">
                  <c:v>3777.63</c:v>
                </c:pt>
                <c:pt idx="53">
                  <c:v>2512.08</c:v>
                </c:pt>
                <c:pt idx="54">
                  <c:v>3098.05</c:v>
                </c:pt>
                <c:pt idx="55">
                  <c:v>2153.29</c:v>
                </c:pt>
                <c:pt idx="56">
                  <c:v>6397.05</c:v>
                </c:pt>
                <c:pt idx="57">
                  <c:v>4686.96</c:v>
                </c:pt>
                <c:pt idx="58">
                  <c:v>7706.96</c:v>
                </c:pt>
                <c:pt idx="59">
                  <c:v>6020.7</c:v>
                </c:pt>
                <c:pt idx="60">
                  <c:v>6636.92</c:v>
                </c:pt>
                <c:pt idx="61">
                  <c:v>6913.83</c:v>
                </c:pt>
                <c:pt idx="62">
                  <c:v>5573.49</c:v>
                </c:pt>
                <c:pt idx="63">
                  <c:v>7987.22</c:v>
                </c:pt>
                <c:pt idx="64">
                  <c:v>6872.91</c:v>
                </c:pt>
                <c:pt idx="65">
                  <c:v>3209.93</c:v>
                </c:pt>
                <c:pt idx="66">
                  <c:v>4775.34</c:v>
                </c:pt>
                <c:pt idx="67">
                  <c:v>2547.36</c:v>
                </c:pt>
                <c:pt idx="68">
                  <c:v>2504.9499999999998</c:v>
                </c:pt>
                <c:pt idx="69">
                  <c:v>1789.87</c:v>
                </c:pt>
                <c:pt idx="70">
                  <c:v>6211.91</c:v>
                </c:pt>
                <c:pt idx="71">
                  <c:v>3378.87</c:v>
                </c:pt>
                <c:pt idx="72">
                  <c:v>8146.91</c:v>
                </c:pt>
                <c:pt idx="73">
                  <c:v>3178.34</c:v>
                </c:pt>
                <c:pt idx="74">
                  <c:v>4636.9399999999996</c:v>
                </c:pt>
                <c:pt idx="75">
                  <c:v>4809.53</c:v>
                </c:pt>
                <c:pt idx="76">
                  <c:v>6172.46</c:v>
                </c:pt>
                <c:pt idx="77">
                  <c:v>4665.3500000000004</c:v>
                </c:pt>
                <c:pt idx="78">
                  <c:v>5887.64</c:v>
                </c:pt>
                <c:pt idx="79">
                  <c:v>11630.72</c:v>
                </c:pt>
                <c:pt idx="80">
                  <c:v>9069.85</c:v>
                </c:pt>
                <c:pt idx="81">
                  <c:v>5526.33</c:v>
                </c:pt>
                <c:pt idx="82">
                  <c:v>8735.39</c:v>
                </c:pt>
                <c:pt idx="83">
                  <c:v>5392.99</c:v>
                </c:pt>
                <c:pt idx="84">
                  <c:v>4587.4799999999996</c:v>
                </c:pt>
                <c:pt idx="85">
                  <c:v>4505.32</c:v>
                </c:pt>
                <c:pt idx="86">
                  <c:v>5151.68</c:v>
                </c:pt>
                <c:pt idx="87">
                  <c:v>8706.75</c:v>
                </c:pt>
                <c:pt idx="88">
                  <c:v>6326.92</c:v>
                </c:pt>
                <c:pt idx="89">
                  <c:v>3245.22</c:v>
                </c:pt>
                <c:pt idx="90">
                  <c:v>4099.54</c:v>
                </c:pt>
                <c:pt idx="91">
                  <c:v>4315.62</c:v>
                </c:pt>
                <c:pt idx="92">
                  <c:v>9464.9599999999991</c:v>
                </c:pt>
                <c:pt idx="93">
                  <c:v>9213.36</c:v>
                </c:pt>
                <c:pt idx="94">
                  <c:v>8168.91</c:v>
                </c:pt>
                <c:pt idx="95">
                  <c:v>3410.34</c:v>
                </c:pt>
                <c:pt idx="96">
                  <c:v>6297.66</c:v>
                </c:pt>
                <c:pt idx="97">
                  <c:v>4761.32</c:v>
                </c:pt>
                <c:pt idx="98">
                  <c:v>7931.61</c:v>
                </c:pt>
                <c:pt idx="99">
                  <c:v>7594.62</c:v>
                </c:pt>
                <c:pt idx="100">
                  <c:v>7993.33</c:v>
                </c:pt>
                <c:pt idx="101">
                  <c:v>4778.3599999999997</c:v>
                </c:pt>
                <c:pt idx="102">
                  <c:v>10259.76</c:v>
                </c:pt>
                <c:pt idx="103">
                  <c:v>9122</c:v>
                </c:pt>
                <c:pt idx="104">
                  <c:v>3714.57</c:v>
                </c:pt>
                <c:pt idx="105">
                  <c:v>8574.7900000000009</c:v>
                </c:pt>
                <c:pt idx="106">
                  <c:v>5801</c:v>
                </c:pt>
                <c:pt idx="107">
                  <c:v>4533.26</c:v>
                </c:pt>
                <c:pt idx="108">
                  <c:v>5437.83</c:v>
                </c:pt>
                <c:pt idx="109">
                  <c:v>6829.7</c:v>
                </c:pt>
                <c:pt idx="110">
                  <c:v>4514</c:v>
                </c:pt>
                <c:pt idx="111">
                  <c:v>4246.99</c:v>
                </c:pt>
                <c:pt idx="112">
                  <c:v>10543.87</c:v>
                </c:pt>
                <c:pt idx="113">
                  <c:v>8213.73</c:v>
                </c:pt>
                <c:pt idx="114">
                  <c:v>3902.88</c:v>
                </c:pt>
                <c:pt idx="115">
                  <c:v>8848.33</c:v>
                </c:pt>
                <c:pt idx="116">
                  <c:v>5917.59</c:v>
                </c:pt>
                <c:pt idx="117">
                  <c:v>4714.8900000000003</c:v>
                </c:pt>
                <c:pt idx="118">
                  <c:v>4438.16</c:v>
                </c:pt>
                <c:pt idx="119">
                  <c:v>8407.26</c:v>
                </c:pt>
                <c:pt idx="120">
                  <c:v>3943.57</c:v>
                </c:pt>
                <c:pt idx="121">
                  <c:v>4040.67</c:v>
                </c:pt>
                <c:pt idx="122">
                  <c:v>8459.52</c:v>
                </c:pt>
                <c:pt idx="123">
                  <c:v>6662.64</c:v>
                </c:pt>
                <c:pt idx="124">
                  <c:v>4862.49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2-4A8C-819D-0BD4E9A9D8B4}"/>
            </c:ext>
          </c:extLst>
        </c:ser>
        <c:ser>
          <c:idx val="3"/>
          <c:order val="3"/>
          <c:tx>
            <c:strRef>
              <c:f>Full1!$BL$108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Full1!$BL$109:$BL$233</c:f>
              <c:numCache>
                <c:formatCode>General</c:formatCode>
                <c:ptCount val="125"/>
                <c:pt idx="0">
                  <c:v>340.73</c:v>
                </c:pt>
                <c:pt idx="1">
                  <c:v>603.75</c:v>
                </c:pt>
                <c:pt idx="2">
                  <c:v>779.58</c:v>
                </c:pt>
                <c:pt idx="3">
                  <c:v>1202.98</c:v>
                </c:pt>
                <c:pt idx="4">
                  <c:v>1206.1099999999999</c:v>
                </c:pt>
                <c:pt idx="5">
                  <c:v>1159.4000000000001</c:v>
                </c:pt>
                <c:pt idx="6">
                  <c:v>1688.08</c:v>
                </c:pt>
                <c:pt idx="7">
                  <c:v>2537.23</c:v>
                </c:pt>
                <c:pt idx="8">
                  <c:v>2976.81</c:v>
                </c:pt>
                <c:pt idx="9">
                  <c:v>6439.54</c:v>
                </c:pt>
                <c:pt idx="10">
                  <c:v>6636.95</c:v>
                </c:pt>
                <c:pt idx="11">
                  <c:v>6451.11</c:v>
                </c:pt>
                <c:pt idx="12">
                  <c:v>6761.29</c:v>
                </c:pt>
                <c:pt idx="13">
                  <c:v>1875.57</c:v>
                </c:pt>
                <c:pt idx="14">
                  <c:v>6995.27</c:v>
                </c:pt>
                <c:pt idx="15">
                  <c:v>7566.98</c:v>
                </c:pt>
                <c:pt idx="16">
                  <c:v>7118.46</c:v>
                </c:pt>
                <c:pt idx="17">
                  <c:v>7768.09</c:v>
                </c:pt>
                <c:pt idx="18">
                  <c:v>6926.67</c:v>
                </c:pt>
                <c:pt idx="19">
                  <c:v>7158.1</c:v>
                </c:pt>
                <c:pt idx="20">
                  <c:v>7275.76</c:v>
                </c:pt>
                <c:pt idx="21">
                  <c:v>7310.09</c:v>
                </c:pt>
                <c:pt idx="22">
                  <c:v>7517.24</c:v>
                </c:pt>
                <c:pt idx="23">
                  <c:v>7180.43</c:v>
                </c:pt>
                <c:pt idx="24">
                  <c:v>7597.28</c:v>
                </c:pt>
                <c:pt idx="25">
                  <c:v>7136.44</c:v>
                </c:pt>
                <c:pt idx="26">
                  <c:v>7005.59</c:v>
                </c:pt>
                <c:pt idx="27">
                  <c:v>8174.91</c:v>
                </c:pt>
                <c:pt idx="28">
                  <c:v>8621.49</c:v>
                </c:pt>
                <c:pt idx="29">
                  <c:v>7907.1</c:v>
                </c:pt>
                <c:pt idx="30">
                  <c:v>8426.07</c:v>
                </c:pt>
                <c:pt idx="31">
                  <c:v>9107.44</c:v>
                </c:pt>
                <c:pt idx="32">
                  <c:v>7981.91</c:v>
                </c:pt>
                <c:pt idx="33">
                  <c:v>9781.16</c:v>
                </c:pt>
                <c:pt idx="34">
                  <c:v>9431.4500000000007</c:v>
                </c:pt>
                <c:pt idx="35">
                  <c:v>8721.27</c:v>
                </c:pt>
                <c:pt idx="36">
                  <c:v>11154.8</c:v>
                </c:pt>
                <c:pt idx="37">
                  <c:v>9718.94</c:v>
                </c:pt>
                <c:pt idx="38">
                  <c:v>10602.11</c:v>
                </c:pt>
                <c:pt idx="39">
                  <c:v>9733.6</c:v>
                </c:pt>
                <c:pt idx="40">
                  <c:v>10228.290000000001</c:v>
                </c:pt>
                <c:pt idx="41">
                  <c:v>9977.24</c:v>
                </c:pt>
                <c:pt idx="42">
                  <c:v>13275.6</c:v>
                </c:pt>
                <c:pt idx="43">
                  <c:v>16223.37</c:v>
                </c:pt>
                <c:pt idx="44">
                  <c:v>12365.09</c:v>
                </c:pt>
                <c:pt idx="45">
                  <c:v>13615.25</c:v>
                </c:pt>
                <c:pt idx="46">
                  <c:v>12981.71</c:v>
                </c:pt>
                <c:pt idx="47">
                  <c:v>13242.82</c:v>
                </c:pt>
                <c:pt idx="48">
                  <c:v>13388.06</c:v>
                </c:pt>
                <c:pt idx="49">
                  <c:v>12685.48</c:v>
                </c:pt>
                <c:pt idx="50">
                  <c:v>13835.28</c:v>
                </c:pt>
                <c:pt idx="51">
                  <c:v>19858.78</c:v>
                </c:pt>
                <c:pt idx="52">
                  <c:v>19470.16</c:v>
                </c:pt>
                <c:pt idx="53">
                  <c:v>14151.48</c:v>
                </c:pt>
                <c:pt idx="54">
                  <c:v>14726.63</c:v>
                </c:pt>
                <c:pt idx="55">
                  <c:v>14998.52</c:v>
                </c:pt>
                <c:pt idx="56">
                  <c:v>15511.61</c:v>
                </c:pt>
                <c:pt idx="57">
                  <c:v>15214.42</c:v>
                </c:pt>
                <c:pt idx="58">
                  <c:v>13314.69</c:v>
                </c:pt>
                <c:pt idx="59">
                  <c:v>14847.35</c:v>
                </c:pt>
                <c:pt idx="60">
                  <c:v>18661.04</c:v>
                </c:pt>
                <c:pt idx="61">
                  <c:v>16646.21</c:v>
                </c:pt>
                <c:pt idx="62">
                  <c:v>15622.89</c:v>
                </c:pt>
                <c:pt idx="63">
                  <c:v>14170.96</c:v>
                </c:pt>
                <c:pt idx="64">
                  <c:v>14751.41</c:v>
                </c:pt>
                <c:pt idx="65">
                  <c:v>14779.34</c:v>
                </c:pt>
                <c:pt idx="66">
                  <c:v>20258.650000000001</c:v>
                </c:pt>
                <c:pt idx="67">
                  <c:v>14810.95</c:v>
                </c:pt>
                <c:pt idx="68">
                  <c:v>22784.23</c:v>
                </c:pt>
                <c:pt idx="69">
                  <c:v>18950.900000000001</c:v>
                </c:pt>
                <c:pt idx="70">
                  <c:v>17035.23</c:v>
                </c:pt>
                <c:pt idx="71">
                  <c:v>14277.63</c:v>
                </c:pt>
                <c:pt idx="72">
                  <c:v>17510.12</c:v>
                </c:pt>
                <c:pt idx="73">
                  <c:v>16548.009999999998</c:v>
                </c:pt>
                <c:pt idx="74">
                  <c:v>14782.02</c:v>
                </c:pt>
                <c:pt idx="75">
                  <c:v>13383.31</c:v>
                </c:pt>
                <c:pt idx="76">
                  <c:v>15525.91</c:v>
                </c:pt>
                <c:pt idx="77">
                  <c:v>15694.9</c:v>
                </c:pt>
                <c:pt idx="78">
                  <c:v>16288.91</c:v>
                </c:pt>
                <c:pt idx="79">
                  <c:v>15356.24</c:v>
                </c:pt>
                <c:pt idx="80">
                  <c:v>17509.349999999999</c:v>
                </c:pt>
                <c:pt idx="81">
                  <c:v>20342.71</c:v>
                </c:pt>
                <c:pt idx="82">
                  <c:v>29442.18</c:v>
                </c:pt>
                <c:pt idx="83">
                  <c:v>26900.39</c:v>
                </c:pt>
                <c:pt idx="84">
                  <c:v>26902.240000000002</c:v>
                </c:pt>
                <c:pt idx="85">
                  <c:v>27186.74</c:v>
                </c:pt>
                <c:pt idx="86">
                  <c:v>27435.84</c:v>
                </c:pt>
                <c:pt idx="87">
                  <c:v>28725.18</c:v>
                </c:pt>
                <c:pt idx="88">
                  <c:v>24906.080000000002</c:v>
                </c:pt>
                <c:pt idx="89">
                  <c:v>26800.79</c:v>
                </c:pt>
                <c:pt idx="90">
                  <c:v>29607.46</c:v>
                </c:pt>
                <c:pt idx="91">
                  <c:v>26575.360000000001</c:v>
                </c:pt>
                <c:pt idx="92">
                  <c:v>25633.62</c:v>
                </c:pt>
                <c:pt idx="93">
                  <c:v>26000.39</c:v>
                </c:pt>
                <c:pt idx="94">
                  <c:v>29557.01</c:v>
                </c:pt>
                <c:pt idx="95">
                  <c:v>30355.11</c:v>
                </c:pt>
                <c:pt idx="96">
                  <c:v>30164.78</c:v>
                </c:pt>
                <c:pt idx="97">
                  <c:v>27824.79</c:v>
                </c:pt>
                <c:pt idx="98">
                  <c:v>27103.95</c:v>
                </c:pt>
                <c:pt idx="99">
                  <c:v>30347.919999999998</c:v>
                </c:pt>
                <c:pt idx="100">
                  <c:v>27244.99</c:v>
                </c:pt>
                <c:pt idx="101">
                  <c:v>30295.77</c:v>
                </c:pt>
                <c:pt idx="102">
                  <c:v>30815.86</c:v>
                </c:pt>
                <c:pt idx="103">
                  <c:v>31427.31</c:v>
                </c:pt>
                <c:pt idx="104">
                  <c:v>31183.58</c:v>
                </c:pt>
                <c:pt idx="105">
                  <c:v>34687.760000000002</c:v>
                </c:pt>
                <c:pt idx="106">
                  <c:v>31610.58</c:v>
                </c:pt>
                <c:pt idx="107">
                  <c:v>30927.15</c:v>
                </c:pt>
                <c:pt idx="108">
                  <c:v>31508.91</c:v>
                </c:pt>
                <c:pt idx="109">
                  <c:v>32490.53</c:v>
                </c:pt>
                <c:pt idx="110">
                  <c:v>31214.71</c:v>
                </c:pt>
                <c:pt idx="111">
                  <c:v>32745.84</c:v>
                </c:pt>
                <c:pt idx="112">
                  <c:v>30566.42</c:v>
                </c:pt>
                <c:pt idx="113">
                  <c:v>31961.66</c:v>
                </c:pt>
                <c:pt idx="114">
                  <c:v>30579</c:v>
                </c:pt>
                <c:pt idx="115">
                  <c:v>32124.6</c:v>
                </c:pt>
                <c:pt idx="116">
                  <c:v>31887.98</c:v>
                </c:pt>
                <c:pt idx="117">
                  <c:v>31068.57</c:v>
                </c:pt>
                <c:pt idx="118">
                  <c:v>30997.4</c:v>
                </c:pt>
                <c:pt idx="119">
                  <c:v>30927.24</c:v>
                </c:pt>
                <c:pt idx="120">
                  <c:v>32232.04</c:v>
                </c:pt>
                <c:pt idx="121">
                  <c:v>36416.559999999998</c:v>
                </c:pt>
                <c:pt idx="122">
                  <c:v>36053.980000000003</c:v>
                </c:pt>
                <c:pt idx="123">
                  <c:v>32620.57</c:v>
                </c:pt>
                <c:pt idx="124">
                  <c:v>33404.86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2-4A8C-819D-0BD4E9A9D8B4}"/>
            </c:ext>
          </c:extLst>
        </c:ser>
        <c:ser>
          <c:idx val="4"/>
          <c:order val="4"/>
          <c:tx>
            <c:strRef>
              <c:f>Full1!$BM$108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Full1!$BM$109:$BM$233</c:f>
              <c:numCache>
                <c:formatCode>General</c:formatCode>
                <c:ptCount val="125"/>
                <c:pt idx="0">
                  <c:v>297.82</c:v>
                </c:pt>
                <c:pt idx="1">
                  <c:v>802.36</c:v>
                </c:pt>
                <c:pt idx="2">
                  <c:v>1014.27</c:v>
                </c:pt>
                <c:pt idx="3">
                  <c:v>1309.53</c:v>
                </c:pt>
                <c:pt idx="4">
                  <c:v>2062.39</c:v>
                </c:pt>
                <c:pt idx="5">
                  <c:v>3802.15</c:v>
                </c:pt>
                <c:pt idx="6">
                  <c:v>7434.85</c:v>
                </c:pt>
                <c:pt idx="7">
                  <c:v>6844.57</c:v>
                </c:pt>
                <c:pt idx="8">
                  <c:v>7296.74</c:v>
                </c:pt>
                <c:pt idx="9">
                  <c:v>6913.65</c:v>
                </c:pt>
                <c:pt idx="10">
                  <c:v>6402.08</c:v>
                </c:pt>
                <c:pt idx="11">
                  <c:v>5394.73</c:v>
                </c:pt>
                <c:pt idx="12">
                  <c:v>7585.78</c:v>
                </c:pt>
                <c:pt idx="13">
                  <c:v>4674.71</c:v>
                </c:pt>
                <c:pt idx="14">
                  <c:v>5893.07</c:v>
                </c:pt>
                <c:pt idx="15">
                  <c:v>6973.17</c:v>
                </c:pt>
                <c:pt idx="16">
                  <c:v>6103.18</c:v>
                </c:pt>
                <c:pt idx="17">
                  <c:v>7602.18</c:v>
                </c:pt>
                <c:pt idx="18">
                  <c:v>5175.96</c:v>
                </c:pt>
                <c:pt idx="19">
                  <c:v>5384.15</c:v>
                </c:pt>
                <c:pt idx="20">
                  <c:v>6499.75</c:v>
                </c:pt>
                <c:pt idx="21">
                  <c:v>5103.8900000000003</c:v>
                </c:pt>
                <c:pt idx="22">
                  <c:v>7438.02</c:v>
                </c:pt>
                <c:pt idx="23">
                  <c:v>5421.45</c:v>
                </c:pt>
                <c:pt idx="24">
                  <c:v>7505.56</c:v>
                </c:pt>
                <c:pt idx="25">
                  <c:v>9024.06</c:v>
                </c:pt>
                <c:pt idx="26">
                  <c:v>8378.7800000000007</c:v>
                </c:pt>
                <c:pt idx="27">
                  <c:v>10327.34</c:v>
                </c:pt>
                <c:pt idx="28">
                  <c:v>9565.0300000000007</c:v>
                </c:pt>
                <c:pt idx="29">
                  <c:v>9813.25</c:v>
                </c:pt>
                <c:pt idx="30">
                  <c:v>10062.530000000001</c:v>
                </c:pt>
                <c:pt idx="31">
                  <c:v>8486.6299999999992</c:v>
                </c:pt>
                <c:pt idx="32">
                  <c:v>10128.969999999999</c:v>
                </c:pt>
                <c:pt idx="33">
                  <c:v>10702.57</c:v>
                </c:pt>
                <c:pt idx="34">
                  <c:v>10368.94</c:v>
                </c:pt>
                <c:pt idx="35">
                  <c:v>10072.879999999999</c:v>
                </c:pt>
                <c:pt idx="36">
                  <c:v>11132.21</c:v>
                </c:pt>
                <c:pt idx="37">
                  <c:v>10866.23</c:v>
                </c:pt>
                <c:pt idx="38">
                  <c:v>10225.040000000001</c:v>
                </c:pt>
                <c:pt idx="39">
                  <c:v>11034.28</c:v>
                </c:pt>
                <c:pt idx="40">
                  <c:v>10574.93</c:v>
                </c:pt>
                <c:pt idx="41">
                  <c:v>10304.68</c:v>
                </c:pt>
                <c:pt idx="42">
                  <c:v>10139.42</c:v>
                </c:pt>
                <c:pt idx="43">
                  <c:v>10858.98</c:v>
                </c:pt>
                <c:pt idx="44">
                  <c:v>11514.02</c:v>
                </c:pt>
                <c:pt idx="45">
                  <c:v>10891.25</c:v>
                </c:pt>
                <c:pt idx="46">
                  <c:v>11244.51</c:v>
                </c:pt>
                <c:pt idx="47">
                  <c:v>11179.33</c:v>
                </c:pt>
                <c:pt idx="48">
                  <c:v>10393.18</c:v>
                </c:pt>
                <c:pt idx="49">
                  <c:v>13169.71</c:v>
                </c:pt>
                <c:pt idx="50">
                  <c:v>11850.69</c:v>
                </c:pt>
                <c:pt idx="51">
                  <c:v>13128.83</c:v>
                </c:pt>
                <c:pt idx="52">
                  <c:v>13818.23</c:v>
                </c:pt>
                <c:pt idx="53">
                  <c:v>13471.44</c:v>
                </c:pt>
                <c:pt idx="54">
                  <c:v>16099.34</c:v>
                </c:pt>
                <c:pt idx="55">
                  <c:v>13223.89</c:v>
                </c:pt>
                <c:pt idx="56">
                  <c:v>13229.24</c:v>
                </c:pt>
                <c:pt idx="57">
                  <c:v>14746.86</c:v>
                </c:pt>
                <c:pt idx="58">
                  <c:v>14287.3</c:v>
                </c:pt>
                <c:pt idx="59">
                  <c:v>14762.18</c:v>
                </c:pt>
                <c:pt idx="60">
                  <c:v>13875.23</c:v>
                </c:pt>
                <c:pt idx="61">
                  <c:v>15369.93</c:v>
                </c:pt>
                <c:pt idx="62">
                  <c:v>15682.74</c:v>
                </c:pt>
                <c:pt idx="63">
                  <c:v>18497.240000000002</c:v>
                </c:pt>
                <c:pt idx="64">
                  <c:v>18286.21</c:v>
                </c:pt>
                <c:pt idx="65">
                  <c:v>17087.61</c:v>
                </c:pt>
                <c:pt idx="66">
                  <c:v>18386.16</c:v>
                </c:pt>
                <c:pt idx="67">
                  <c:v>18581.86</c:v>
                </c:pt>
                <c:pt idx="68">
                  <c:v>16723.37</c:v>
                </c:pt>
                <c:pt idx="69">
                  <c:v>16470.8</c:v>
                </c:pt>
                <c:pt idx="70">
                  <c:v>16972.71</c:v>
                </c:pt>
                <c:pt idx="71">
                  <c:v>16704.96</c:v>
                </c:pt>
                <c:pt idx="72">
                  <c:v>18302.87</c:v>
                </c:pt>
                <c:pt idx="73">
                  <c:v>16869.61</c:v>
                </c:pt>
                <c:pt idx="74">
                  <c:v>16836.740000000002</c:v>
                </c:pt>
                <c:pt idx="75">
                  <c:v>17663.89</c:v>
                </c:pt>
                <c:pt idx="76">
                  <c:v>16099.27</c:v>
                </c:pt>
                <c:pt idx="77">
                  <c:v>16399.73</c:v>
                </c:pt>
                <c:pt idx="78">
                  <c:v>17080.599999999999</c:v>
                </c:pt>
                <c:pt idx="79">
                  <c:v>19208.080000000002</c:v>
                </c:pt>
                <c:pt idx="80">
                  <c:v>17083.599999999999</c:v>
                </c:pt>
                <c:pt idx="81">
                  <c:v>17065.25</c:v>
                </c:pt>
                <c:pt idx="82">
                  <c:v>19108.14</c:v>
                </c:pt>
                <c:pt idx="83">
                  <c:v>17506.89</c:v>
                </c:pt>
                <c:pt idx="84">
                  <c:v>19048.73</c:v>
                </c:pt>
                <c:pt idx="85">
                  <c:v>19717.75</c:v>
                </c:pt>
                <c:pt idx="86">
                  <c:v>21476.04</c:v>
                </c:pt>
                <c:pt idx="87">
                  <c:v>18395.37</c:v>
                </c:pt>
                <c:pt idx="88">
                  <c:v>21375.99</c:v>
                </c:pt>
                <c:pt idx="89">
                  <c:v>19111.900000000001</c:v>
                </c:pt>
                <c:pt idx="90">
                  <c:v>19268.37</c:v>
                </c:pt>
                <c:pt idx="91">
                  <c:v>19476.419999999998</c:v>
                </c:pt>
                <c:pt idx="92">
                  <c:v>20449.38</c:v>
                </c:pt>
                <c:pt idx="93">
                  <c:v>19383.509999999998</c:v>
                </c:pt>
                <c:pt idx="94">
                  <c:v>19905.349999999999</c:v>
                </c:pt>
                <c:pt idx="95">
                  <c:v>18545.66</c:v>
                </c:pt>
                <c:pt idx="96">
                  <c:v>19948.32</c:v>
                </c:pt>
                <c:pt idx="97">
                  <c:v>20012.900000000001</c:v>
                </c:pt>
                <c:pt idx="98">
                  <c:v>19628.88</c:v>
                </c:pt>
                <c:pt idx="99">
                  <c:v>18849.560000000001</c:v>
                </c:pt>
                <c:pt idx="100">
                  <c:v>18758.439999999999</c:v>
                </c:pt>
                <c:pt idx="101">
                  <c:v>19169.29</c:v>
                </c:pt>
                <c:pt idx="102">
                  <c:v>21804.91</c:v>
                </c:pt>
                <c:pt idx="103">
                  <c:v>18235.72</c:v>
                </c:pt>
                <c:pt idx="104">
                  <c:v>20452.439999999999</c:v>
                </c:pt>
                <c:pt idx="105">
                  <c:v>21604.41</c:v>
                </c:pt>
                <c:pt idx="106">
                  <c:v>21924.12</c:v>
                </c:pt>
                <c:pt idx="107">
                  <c:v>20117.53</c:v>
                </c:pt>
                <c:pt idx="108">
                  <c:v>22678.01</c:v>
                </c:pt>
                <c:pt idx="109">
                  <c:v>21392.78</c:v>
                </c:pt>
                <c:pt idx="110">
                  <c:v>22411.77</c:v>
                </c:pt>
                <c:pt idx="111">
                  <c:v>22001.81</c:v>
                </c:pt>
                <c:pt idx="112">
                  <c:v>22519.42</c:v>
                </c:pt>
                <c:pt idx="113">
                  <c:v>21796.68</c:v>
                </c:pt>
                <c:pt idx="114">
                  <c:v>22755.81</c:v>
                </c:pt>
                <c:pt idx="115">
                  <c:v>19215.59</c:v>
                </c:pt>
                <c:pt idx="116">
                  <c:v>24162.62</c:v>
                </c:pt>
                <c:pt idx="117">
                  <c:v>23760.13</c:v>
                </c:pt>
                <c:pt idx="118">
                  <c:v>22406.09</c:v>
                </c:pt>
                <c:pt idx="119">
                  <c:v>22033.71</c:v>
                </c:pt>
                <c:pt idx="120">
                  <c:v>21164.43</c:v>
                </c:pt>
                <c:pt idx="121">
                  <c:v>21428.11</c:v>
                </c:pt>
                <c:pt idx="122">
                  <c:v>22620.85</c:v>
                </c:pt>
                <c:pt idx="123">
                  <c:v>23198.45</c:v>
                </c:pt>
                <c:pt idx="124">
                  <c:v>23591.9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92-4A8C-819D-0BD4E9A9D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367968"/>
        <c:axId val="370389568"/>
      </c:lineChart>
      <c:catAx>
        <c:axId val="37036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89568"/>
        <c:crosses val="autoZero"/>
        <c:auto val="1"/>
        <c:lblAlgn val="ctr"/>
        <c:lblOffset val="100"/>
        <c:noMultiLvlLbl val="0"/>
      </c:catAx>
      <c:valAx>
        <c:axId val="3703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6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100"/>
              <a:t>INPUT: PYO-PYF-PXF  ---  POBLACIÓ:</a:t>
            </a:r>
            <a:r>
              <a:rPr lang="ca-ES" sz="1100" baseline="0"/>
              <a:t> 25</a:t>
            </a:r>
            <a:endParaRPr lang="ca-E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Full1!$AU$108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Full1!$AU$109:$AU$233</c:f>
              <c:numCache>
                <c:formatCode>General</c:formatCode>
                <c:ptCount val="125"/>
                <c:pt idx="0">
                  <c:v>3409.89</c:v>
                </c:pt>
                <c:pt idx="1">
                  <c:v>4924.59</c:v>
                </c:pt>
                <c:pt idx="2">
                  <c:v>39507.480000000003</c:v>
                </c:pt>
                <c:pt idx="3">
                  <c:v>60268.57</c:v>
                </c:pt>
                <c:pt idx="4">
                  <c:v>79417.84</c:v>
                </c:pt>
                <c:pt idx="5">
                  <c:v>83670.89</c:v>
                </c:pt>
                <c:pt idx="6">
                  <c:v>97848.84</c:v>
                </c:pt>
                <c:pt idx="7">
                  <c:v>98808.26</c:v>
                </c:pt>
                <c:pt idx="8">
                  <c:v>104218.65</c:v>
                </c:pt>
                <c:pt idx="9">
                  <c:v>113237.77</c:v>
                </c:pt>
                <c:pt idx="10">
                  <c:v>113639.98</c:v>
                </c:pt>
                <c:pt idx="11">
                  <c:v>119269.48</c:v>
                </c:pt>
                <c:pt idx="12">
                  <c:v>133030.76999999999</c:v>
                </c:pt>
                <c:pt idx="13">
                  <c:v>137354.35999999999</c:v>
                </c:pt>
                <c:pt idx="14">
                  <c:v>129006.21</c:v>
                </c:pt>
                <c:pt idx="15">
                  <c:v>140463.88</c:v>
                </c:pt>
                <c:pt idx="16">
                  <c:v>136013.87</c:v>
                </c:pt>
                <c:pt idx="17">
                  <c:v>138391.54999999999</c:v>
                </c:pt>
                <c:pt idx="18">
                  <c:v>137330.85</c:v>
                </c:pt>
                <c:pt idx="19">
                  <c:v>138766.23000000001</c:v>
                </c:pt>
                <c:pt idx="20">
                  <c:v>138675.46</c:v>
                </c:pt>
                <c:pt idx="21">
                  <c:v>147272.38</c:v>
                </c:pt>
                <c:pt idx="22">
                  <c:v>139487.47</c:v>
                </c:pt>
                <c:pt idx="23">
                  <c:v>138851.78</c:v>
                </c:pt>
                <c:pt idx="24">
                  <c:v>147274.68</c:v>
                </c:pt>
                <c:pt idx="25">
                  <c:v>147302.64000000001</c:v>
                </c:pt>
                <c:pt idx="26">
                  <c:v>142722.41</c:v>
                </c:pt>
                <c:pt idx="27">
                  <c:v>139082.57999999999</c:v>
                </c:pt>
                <c:pt idx="28">
                  <c:v>142132.45000000001</c:v>
                </c:pt>
                <c:pt idx="29">
                  <c:v>138787.98000000001</c:v>
                </c:pt>
                <c:pt idx="30">
                  <c:v>147267.62</c:v>
                </c:pt>
                <c:pt idx="31">
                  <c:v>142966.92000000001</c:v>
                </c:pt>
                <c:pt idx="32">
                  <c:v>139316.59</c:v>
                </c:pt>
                <c:pt idx="33">
                  <c:v>147289.51</c:v>
                </c:pt>
                <c:pt idx="34">
                  <c:v>139489.82</c:v>
                </c:pt>
                <c:pt idx="35">
                  <c:v>142922.47</c:v>
                </c:pt>
                <c:pt idx="36">
                  <c:v>138844.29</c:v>
                </c:pt>
                <c:pt idx="37">
                  <c:v>142761.14000000001</c:v>
                </c:pt>
                <c:pt idx="38">
                  <c:v>143749.31</c:v>
                </c:pt>
                <c:pt idx="39">
                  <c:v>147302.46</c:v>
                </c:pt>
                <c:pt idx="40">
                  <c:v>147248.01999999999</c:v>
                </c:pt>
                <c:pt idx="41">
                  <c:v>147273.66</c:v>
                </c:pt>
                <c:pt idx="42">
                  <c:v>147300.54</c:v>
                </c:pt>
                <c:pt idx="43">
                  <c:v>147309.63</c:v>
                </c:pt>
                <c:pt idx="44">
                  <c:v>147305.76</c:v>
                </c:pt>
                <c:pt idx="45">
                  <c:v>147301.25</c:v>
                </c:pt>
                <c:pt idx="46">
                  <c:v>147306.01999999999</c:v>
                </c:pt>
                <c:pt idx="47">
                  <c:v>147306.21</c:v>
                </c:pt>
                <c:pt idx="48">
                  <c:v>147304.91</c:v>
                </c:pt>
                <c:pt idx="49">
                  <c:v>147302.03</c:v>
                </c:pt>
                <c:pt idx="50">
                  <c:v>147304.38</c:v>
                </c:pt>
                <c:pt idx="51">
                  <c:v>147301.74</c:v>
                </c:pt>
                <c:pt idx="52">
                  <c:v>147305.24</c:v>
                </c:pt>
                <c:pt idx="53">
                  <c:v>147302.15</c:v>
                </c:pt>
                <c:pt idx="54">
                  <c:v>147306.10999999999</c:v>
                </c:pt>
                <c:pt idx="55">
                  <c:v>147354.26</c:v>
                </c:pt>
                <c:pt idx="56">
                  <c:v>147303.21</c:v>
                </c:pt>
                <c:pt idx="57">
                  <c:v>147305.62</c:v>
                </c:pt>
                <c:pt idx="58">
                  <c:v>147304.66</c:v>
                </c:pt>
                <c:pt idx="59">
                  <c:v>147353.75</c:v>
                </c:pt>
                <c:pt idx="60">
                  <c:v>147304.65</c:v>
                </c:pt>
                <c:pt idx="61">
                  <c:v>147304.37</c:v>
                </c:pt>
                <c:pt idx="62">
                  <c:v>147308.53</c:v>
                </c:pt>
                <c:pt idx="63">
                  <c:v>147304.98000000001</c:v>
                </c:pt>
                <c:pt idx="64">
                  <c:v>147304.37</c:v>
                </c:pt>
                <c:pt idx="65">
                  <c:v>147304.44</c:v>
                </c:pt>
                <c:pt idx="66">
                  <c:v>147300.5</c:v>
                </c:pt>
                <c:pt idx="67">
                  <c:v>147304.48000000001</c:v>
                </c:pt>
                <c:pt idx="68">
                  <c:v>147307.54</c:v>
                </c:pt>
                <c:pt idx="69">
                  <c:v>147302.19</c:v>
                </c:pt>
                <c:pt idx="70">
                  <c:v>147300.66</c:v>
                </c:pt>
                <c:pt idx="71">
                  <c:v>147305.57999999999</c:v>
                </c:pt>
                <c:pt idx="72">
                  <c:v>147300.99</c:v>
                </c:pt>
                <c:pt idx="73">
                  <c:v>147302.06</c:v>
                </c:pt>
                <c:pt idx="74">
                  <c:v>147304.46</c:v>
                </c:pt>
                <c:pt idx="75">
                  <c:v>147302.49</c:v>
                </c:pt>
                <c:pt idx="76">
                  <c:v>147303.03</c:v>
                </c:pt>
                <c:pt idx="77">
                  <c:v>147304.62</c:v>
                </c:pt>
                <c:pt idx="78">
                  <c:v>147307.21</c:v>
                </c:pt>
                <c:pt idx="79">
                  <c:v>147306.31</c:v>
                </c:pt>
                <c:pt idx="80">
                  <c:v>147304.24</c:v>
                </c:pt>
                <c:pt idx="81">
                  <c:v>147307.70000000001</c:v>
                </c:pt>
                <c:pt idx="82">
                  <c:v>147359.64000000001</c:v>
                </c:pt>
                <c:pt idx="83">
                  <c:v>147300.45000000001</c:v>
                </c:pt>
                <c:pt idx="84">
                  <c:v>147357.95000000001</c:v>
                </c:pt>
                <c:pt idx="85">
                  <c:v>147302.82</c:v>
                </c:pt>
                <c:pt idx="86">
                  <c:v>147357.89000000001</c:v>
                </c:pt>
                <c:pt idx="87">
                  <c:v>147303.92000000001</c:v>
                </c:pt>
                <c:pt idx="88">
                  <c:v>147308.95000000001</c:v>
                </c:pt>
                <c:pt idx="89">
                  <c:v>147307.29999999999</c:v>
                </c:pt>
                <c:pt idx="90">
                  <c:v>147302.57</c:v>
                </c:pt>
                <c:pt idx="91">
                  <c:v>147304.17000000001</c:v>
                </c:pt>
                <c:pt idx="92">
                  <c:v>149837.56</c:v>
                </c:pt>
                <c:pt idx="93">
                  <c:v>148565.76999999999</c:v>
                </c:pt>
                <c:pt idx="94">
                  <c:v>155944.75</c:v>
                </c:pt>
                <c:pt idx="95">
                  <c:v>155948.64000000001</c:v>
                </c:pt>
                <c:pt idx="96">
                  <c:v>155953.5</c:v>
                </c:pt>
                <c:pt idx="97">
                  <c:v>155955.41</c:v>
                </c:pt>
                <c:pt idx="98">
                  <c:v>155956.78</c:v>
                </c:pt>
                <c:pt idx="99">
                  <c:v>155954.35999999999</c:v>
                </c:pt>
                <c:pt idx="100">
                  <c:v>155957.73000000001</c:v>
                </c:pt>
                <c:pt idx="101">
                  <c:v>155953.03</c:v>
                </c:pt>
                <c:pt idx="102">
                  <c:v>155953.10999999999</c:v>
                </c:pt>
                <c:pt idx="103">
                  <c:v>155957.56</c:v>
                </c:pt>
                <c:pt idx="104">
                  <c:v>155956.60999999999</c:v>
                </c:pt>
                <c:pt idx="105">
                  <c:v>155953.57</c:v>
                </c:pt>
                <c:pt idx="106">
                  <c:v>155955.19</c:v>
                </c:pt>
                <c:pt idx="107">
                  <c:v>155953.49</c:v>
                </c:pt>
                <c:pt idx="108">
                  <c:v>155955.71</c:v>
                </c:pt>
                <c:pt idx="109">
                  <c:v>155952.9</c:v>
                </c:pt>
                <c:pt idx="110">
                  <c:v>155956.82</c:v>
                </c:pt>
                <c:pt idx="111">
                  <c:v>156062.93</c:v>
                </c:pt>
                <c:pt idx="112">
                  <c:v>156005.57999999999</c:v>
                </c:pt>
                <c:pt idx="113">
                  <c:v>155955.71</c:v>
                </c:pt>
                <c:pt idx="114">
                  <c:v>155954.41</c:v>
                </c:pt>
                <c:pt idx="115">
                  <c:v>155952.95999999999</c:v>
                </c:pt>
                <c:pt idx="116">
                  <c:v>155957.04</c:v>
                </c:pt>
                <c:pt idx="117">
                  <c:v>155956.82</c:v>
                </c:pt>
                <c:pt idx="118">
                  <c:v>155954.42000000001</c:v>
                </c:pt>
                <c:pt idx="119">
                  <c:v>155956.78</c:v>
                </c:pt>
                <c:pt idx="120">
                  <c:v>155954.87</c:v>
                </c:pt>
                <c:pt idx="121">
                  <c:v>155955.16</c:v>
                </c:pt>
                <c:pt idx="122">
                  <c:v>155956.29</c:v>
                </c:pt>
                <c:pt idx="123">
                  <c:v>155953.57</c:v>
                </c:pt>
                <c:pt idx="124">
                  <c:v>155956.62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7-44F7-8D20-CCE10020DC53}"/>
            </c:ext>
          </c:extLst>
        </c:ser>
        <c:ser>
          <c:idx val="1"/>
          <c:order val="1"/>
          <c:tx>
            <c:strRef>
              <c:f>Full1!$AV$108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Full1!$AV$109:$AV$233</c:f>
              <c:numCache>
                <c:formatCode>General</c:formatCode>
                <c:ptCount val="125"/>
                <c:pt idx="0">
                  <c:v>662.91</c:v>
                </c:pt>
                <c:pt idx="1">
                  <c:v>1161.21</c:v>
                </c:pt>
                <c:pt idx="2">
                  <c:v>1877.35</c:v>
                </c:pt>
                <c:pt idx="3">
                  <c:v>4336.2</c:v>
                </c:pt>
                <c:pt idx="4">
                  <c:v>11462.87</c:v>
                </c:pt>
                <c:pt idx="5">
                  <c:v>12893.83</c:v>
                </c:pt>
                <c:pt idx="6">
                  <c:v>29748.85</c:v>
                </c:pt>
                <c:pt idx="7">
                  <c:v>31685.41</c:v>
                </c:pt>
                <c:pt idx="8">
                  <c:v>37872.46</c:v>
                </c:pt>
                <c:pt idx="9">
                  <c:v>41672.629999999997</c:v>
                </c:pt>
                <c:pt idx="10">
                  <c:v>44871.44</c:v>
                </c:pt>
                <c:pt idx="11">
                  <c:v>45006.32</c:v>
                </c:pt>
                <c:pt idx="12">
                  <c:v>39516.839999999997</c:v>
                </c:pt>
                <c:pt idx="13">
                  <c:v>44698.47</c:v>
                </c:pt>
                <c:pt idx="14">
                  <c:v>44750.13</c:v>
                </c:pt>
                <c:pt idx="15">
                  <c:v>45264.55</c:v>
                </c:pt>
                <c:pt idx="16">
                  <c:v>44381.07</c:v>
                </c:pt>
                <c:pt idx="17">
                  <c:v>44947.7</c:v>
                </c:pt>
                <c:pt idx="18">
                  <c:v>45284.92</c:v>
                </c:pt>
                <c:pt idx="19">
                  <c:v>50348.99</c:v>
                </c:pt>
                <c:pt idx="20">
                  <c:v>54461.05</c:v>
                </c:pt>
                <c:pt idx="21">
                  <c:v>46472.84</c:v>
                </c:pt>
                <c:pt idx="22">
                  <c:v>50212.959999999999</c:v>
                </c:pt>
                <c:pt idx="23">
                  <c:v>53395.13</c:v>
                </c:pt>
                <c:pt idx="24">
                  <c:v>54701.43</c:v>
                </c:pt>
                <c:pt idx="25">
                  <c:v>60825.4</c:v>
                </c:pt>
                <c:pt idx="26">
                  <c:v>60085.94</c:v>
                </c:pt>
                <c:pt idx="27">
                  <c:v>62588.46</c:v>
                </c:pt>
                <c:pt idx="28">
                  <c:v>59535.839999999997</c:v>
                </c:pt>
                <c:pt idx="29">
                  <c:v>56477.63</c:v>
                </c:pt>
                <c:pt idx="30">
                  <c:v>62086.73</c:v>
                </c:pt>
                <c:pt idx="31">
                  <c:v>56937.18</c:v>
                </c:pt>
                <c:pt idx="32">
                  <c:v>61017.64</c:v>
                </c:pt>
                <c:pt idx="33">
                  <c:v>57951.86</c:v>
                </c:pt>
                <c:pt idx="34">
                  <c:v>58222.54</c:v>
                </c:pt>
                <c:pt idx="35">
                  <c:v>63053.33</c:v>
                </c:pt>
                <c:pt idx="36">
                  <c:v>56332.59</c:v>
                </c:pt>
                <c:pt idx="37">
                  <c:v>62191.88</c:v>
                </c:pt>
                <c:pt idx="38">
                  <c:v>63509.279999999999</c:v>
                </c:pt>
                <c:pt idx="39">
                  <c:v>57774.59</c:v>
                </c:pt>
                <c:pt idx="40">
                  <c:v>61055.77</c:v>
                </c:pt>
                <c:pt idx="41">
                  <c:v>62556.87</c:v>
                </c:pt>
                <c:pt idx="42">
                  <c:v>56250.66</c:v>
                </c:pt>
                <c:pt idx="43">
                  <c:v>56956.09</c:v>
                </c:pt>
                <c:pt idx="44">
                  <c:v>55844.69</c:v>
                </c:pt>
                <c:pt idx="45">
                  <c:v>54163.21</c:v>
                </c:pt>
                <c:pt idx="46">
                  <c:v>57517.94</c:v>
                </c:pt>
                <c:pt idx="47">
                  <c:v>57590.61</c:v>
                </c:pt>
                <c:pt idx="48">
                  <c:v>54547.98</c:v>
                </c:pt>
                <c:pt idx="49">
                  <c:v>55521.16</c:v>
                </c:pt>
                <c:pt idx="50">
                  <c:v>59035.360000000001</c:v>
                </c:pt>
                <c:pt idx="51">
                  <c:v>59766.15</c:v>
                </c:pt>
                <c:pt idx="52">
                  <c:v>54662.59</c:v>
                </c:pt>
                <c:pt idx="53">
                  <c:v>57392.63</c:v>
                </c:pt>
                <c:pt idx="54">
                  <c:v>59492.81</c:v>
                </c:pt>
                <c:pt idx="55">
                  <c:v>53190.33</c:v>
                </c:pt>
                <c:pt idx="56">
                  <c:v>55570.51</c:v>
                </c:pt>
                <c:pt idx="57">
                  <c:v>60594.36</c:v>
                </c:pt>
                <c:pt idx="58">
                  <c:v>62222.79</c:v>
                </c:pt>
                <c:pt idx="59">
                  <c:v>62233.33</c:v>
                </c:pt>
                <c:pt idx="60">
                  <c:v>61783.89</c:v>
                </c:pt>
                <c:pt idx="61">
                  <c:v>62039.63</c:v>
                </c:pt>
                <c:pt idx="62">
                  <c:v>62431.5</c:v>
                </c:pt>
                <c:pt idx="63">
                  <c:v>62554.29</c:v>
                </c:pt>
                <c:pt idx="64">
                  <c:v>62827.32</c:v>
                </c:pt>
                <c:pt idx="65">
                  <c:v>62147.14</c:v>
                </c:pt>
                <c:pt idx="66">
                  <c:v>62038.62</c:v>
                </c:pt>
                <c:pt idx="67">
                  <c:v>62135.6</c:v>
                </c:pt>
                <c:pt idx="68">
                  <c:v>62204.78</c:v>
                </c:pt>
                <c:pt idx="69">
                  <c:v>62160.1</c:v>
                </c:pt>
                <c:pt idx="70">
                  <c:v>62330.95</c:v>
                </c:pt>
                <c:pt idx="71">
                  <c:v>62831.040000000001</c:v>
                </c:pt>
                <c:pt idx="72">
                  <c:v>61959.28</c:v>
                </c:pt>
                <c:pt idx="73">
                  <c:v>62790.81</c:v>
                </c:pt>
                <c:pt idx="74">
                  <c:v>61682.69</c:v>
                </c:pt>
                <c:pt idx="75">
                  <c:v>61803.88</c:v>
                </c:pt>
                <c:pt idx="76">
                  <c:v>63131.58</c:v>
                </c:pt>
                <c:pt idx="77">
                  <c:v>61744.54</c:v>
                </c:pt>
                <c:pt idx="78">
                  <c:v>62035.81</c:v>
                </c:pt>
                <c:pt idx="79">
                  <c:v>61578.84</c:v>
                </c:pt>
                <c:pt idx="80">
                  <c:v>63067.44</c:v>
                </c:pt>
                <c:pt idx="81">
                  <c:v>62669.96</c:v>
                </c:pt>
                <c:pt idx="82">
                  <c:v>63705.52</c:v>
                </c:pt>
                <c:pt idx="83">
                  <c:v>61571.94</c:v>
                </c:pt>
                <c:pt idx="84">
                  <c:v>62103.02</c:v>
                </c:pt>
                <c:pt idx="85">
                  <c:v>62506.9</c:v>
                </c:pt>
                <c:pt idx="86">
                  <c:v>62387.82</c:v>
                </c:pt>
                <c:pt idx="87">
                  <c:v>62440.38</c:v>
                </c:pt>
                <c:pt idx="88">
                  <c:v>62203.72</c:v>
                </c:pt>
                <c:pt idx="89">
                  <c:v>62450.1</c:v>
                </c:pt>
                <c:pt idx="90">
                  <c:v>67109.070000000007</c:v>
                </c:pt>
                <c:pt idx="91">
                  <c:v>64246.17</c:v>
                </c:pt>
                <c:pt idx="92">
                  <c:v>64507.78</c:v>
                </c:pt>
                <c:pt idx="93">
                  <c:v>63501.39</c:v>
                </c:pt>
                <c:pt idx="94">
                  <c:v>63830.85</c:v>
                </c:pt>
                <c:pt idx="95">
                  <c:v>64463.48</c:v>
                </c:pt>
                <c:pt idx="96">
                  <c:v>63258.41</c:v>
                </c:pt>
                <c:pt idx="97">
                  <c:v>65853.78</c:v>
                </c:pt>
                <c:pt idx="98">
                  <c:v>62330.83</c:v>
                </c:pt>
                <c:pt idx="99">
                  <c:v>61697.49</c:v>
                </c:pt>
                <c:pt idx="100">
                  <c:v>61694.71</c:v>
                </c:pt>
                <c:pt idx="101">
                  <c:v>61816.6</c:v>
                </c:pt>
                <c:pt idx="102">
                  <c:v>61231.040000000001</c:v>
                </c:pt>
                <c:pt idx="103">
                  <c:v>61514.28</c:v>
                </c:pt>
                <c:pt idx="104">
                  <c:v>63651.69</c:v>
                </c:pt>
                <c:pt idx="105">
                  <c:v>62217.26</c:v>
                </c:pt>
                <c:pt idx="106">
                  <c:v>61646.34</c:v>
                </c:pt>
                <c:pt idx="107">
                  <c:v>62265.42</c:v>
                </c:pt>
                <c:pt idx="108">
                  <c:v>62156.37</c:v>
                </c:pt>
                <c:pt idx="109">
                  <c:v>61953.49</c:v>
                </c:pt>
                <c:pt idx="110">
                  <c:v>61860.88</c:v>
                </c:pt>
                <c:pt idx="111">
                  <c:v>62222.57</c:v>
                </c:pt>
                <c:pt idx="112">
                  <c:v>61531.97</c:v>
                </c:pt>
                <c:pt idx="113">
                  <c:v>70366.570000000007</c:v>
                </c:pt>
                <c:pt idx="114">
                  <c:v>70414.28</c:v>
                </c:pt>
                <c:pt idx="115">
                  <c:v>70236.11</c:v>
                </c:pt>
                <c:pt idx="116">
                  <c:v>69715.679999999993</c:v>
                </c:pt>
                <c:pt idx="117">
                  <c:v>70361.87</c:v>
                </c:pt>
                <c:pt idx="118">
                  <c:v>70724.7</c:v>
                </c:pt>
                <c:pt idx="119">
                  <c:v>71245.63</c:v>
                </c:pt>
                <c:pt idx="120">
                  <c:v>70645.509999999995</c:v>
                </c:pt>
                <c:pt idx="121">
                  <c:v>70074.179999999993</c:v>
                </c:pt>
                <c:pt idx="122">
                  <c:v>70126.429999999993</c:v>
                </c:pt>
                <c:pt idx="123">
                  <c:v>70371.039999999994</c:v>
                </c:pt>
                <c:pt idx="124">
                  <c:v>70289.490000000005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57-44F7-8D20-CCE10020DC53}"/>
            </c:ext>
          </c:extLst>
        </c:ser>
        <c:ser>
          <c:idx val="2"/>
          <c:order val="2"/>
          <c:tx>
            <c:strRef>
              <c:f>Full1!$AW$108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Full1!$AW$109:$AW$233</c:f>
              <c:numCache>
                <c:formatCode>General</c:formatCode>
                <c:ptCount val="125"/>
                <c:pt idx="0">
                  <c:v>631.01</c:v>
                </c:pt>
                <c:pt idx="1">
                  <c:v>3931.63</c:v>
                </c:pt>
                <c:pt idx="2">
                  <c:v>21365.65</c:v>
                </c:pt>
                <c:pt idx="3">
                  <c:v>30015.9</c:v>
                </c:pt>
                <c:pt idx="4">
                  <c:v>39730</c:v>
                </c:pt>
                <c:pt idx="5">
                  <c:v>54136.09</c:v>
                </c:pt>
                <c:pt idx="6">
                  <c:v>51357.26</c:v>
                </c:pt>
                <c:pt idx="7">
                  <c:v>71826.289999999994</c:v>
                </c:pt>
                <c:pt idx="8">
                  <c:v>88118.14</c:v>
                </c:pt>
                <c:pt idx="9">
                  <c:v>71766.759999999995</c:v>
                </c:pt>
                <c:pt idx="10">
                  <c:v>80919.02</c:v>
                </c:pt>
                <c:pt idx="11">
                  <c:v>76214.86</c:v>
                </c:pt>
                <c:pt idx="12">
                  <c:v>84697.89</c:v>
                </c:pt>
                <c:pt idx="13">
                  <c:v>89122.36</c:v>
                </c:pt>
                <c:pt idx="14">
                  <c:v>86308.68</c:v>
                </c:pt>
                <c:pt idx="15">
                  <c:v>80095.240000000005</c:v>
                </c:pt>
                <c:pt idx="16">
                  <c:v>92600.79</c:v>
                </c:pt>
                <c:pt idx="17">
                  <c:v>88051.18</c:v>
                </c:pt>
                <c:pt idx="18">
                  <c:v>84651.95</c:v>
                </c:pt>
                <c:pt idx="19">
                  <c:v>100054.26</c:v>
                </c:pt>
                <c:pt idx="20">
                  <c:v>86635.42</c:v>
                </c:pt>
                <c:pt idx="21">
                  <c:v>91231.01</c:v>
                </c:pt>
                <c:pt idx="22">
                  <c:v>93052.86</c:v>
                </c:pt>
                <c:pt idx="23">
                  <c:v>93804.61</c:v>
                </c:pt>
                <c:pt idx="24">
                  <c:v>89638.75</c:v>
                </c:pt>
                <c:pt idx="25">
                  <c:v>93288.25</c:v>
                </c:pt>
                <c:pt idx="26">
                  <c:v>97447.17</c:v>
                </c:pt>
                <c:pt idx="27">
                  <c:v>102697.14</c:v>
                </c:pt>
                <c:pt idx="28">
                  <c:v>100938.56</c:v>
                </c:pt>
                <c:pt idx="29">
                  <c:v>104349.22</c:v>
                </c:pt>
                <c:pt idx="30">
                  <c:v>95666.66</c:v>
                </c:pt>
                <c:pt idx="31">
                  <c:v>95930.85</c:v>
                </c:pt>
                <c:pt idx="32">
                  <c:v>101135.43</c:v>
                </c:pt>
                <c:pt idx="33">
                  <c:v>99138.32</c:v>
                </c:pt>
                <c:pt idx="34">
                  <c:v>95994.53</c:v>
                </c:pt>
                <c:pt idx="35">
                  <c:v>94788.84</c:v>
                </c:pt>
                <c:pt idx="36">
                  <c:v>95645.23</c:v>
                </c:pt>
                <c:pt idx="37">
                  <c:v>97897.25</c:v>
                </c:pt>
                <c:pt idx="38">
                  <c:v>100138.11</c:v>
                </c:pt>
                <c:pt idx="39">
                  <c:v>95139.68</c:v>
                </c:pt>
                <c:pt idx="40">
                  <c:v>101729.27</c:v>
                </c:pt>
                <c:pt idx="41">
                  <c:v>97023.46</c:v>
                </c:pt>
                <c:pt idx="42">
                  <c:v>92042.09</c:v>
                </c:pt>
                <c:pt idx="43">
                  <c:v>98368.5</c:v>
                </c:pt>
                <c:pt idx="44">
                  <c:v>105910.56</c:v>
                </c:pt>
                <c:pt idx="45">
                  <c:v>96631.89</c:v>
                </c:pt>
                <c:pt idx="46">
                  <c:v>98344.16</c:v>
                </c:pt>
                <c:pt idx="47">
                  <c:v>102480.27</c:v>
                </c:pt>
                <c:pt idx="48">
                  <c:v>102876.33</c:v>
                </c:pt>
                <c:pt idx="49">
                  <c:v>98949.11</c:v>
                </c:pt>
                <c:pt idx="50">
                  <c:v>98917.87</c:v>
                </c:pt>
                <c:pt idx="51">
                  <c:v>98198.720000000001</c:v>
                </c:pt>
                <c:pt idx="52">
                  <c:v>100217.67</c:v>
                </c:pt>
                <c:pt idx="53">
                  <c:v>96446.68</c:v>
                </c:pt>
                <c:pt idx="54">
                  <c:v>104094.81</c:v>
                </c:pt>
                <c:pt idx="55">
                  <c:v>95067.53</c:v>
                </c:pt>
                <c:pt idx="56">
                  <c:v>96925.47</c:v>
                </c:pt>
                <c:pt idx="57">
                  <c:v>98339.42</c:v>
                </c:pt>
                <c:pt idx="58">
                  <c:v>94088.99</c:v>
                </c:pt>
                <c:pt idx="59">
                  <c:v>92404.479999999996</c:v>
                </c:pt>
                <c:pt idx="60">
                  <c:v>91268.09</c:v>
                </c:pt>
                <c:pt idx="61">
                  <c:v>97088.36</c:v>
                </c:pt>
                <c:pt idx="62">
                  <c:v>89351.24</c:v>
                </c:pt>
                <c:pt idx="63">
                  <c:v>90333.07</c:v>
                </c:pt>
                <c:pt idx="64">
                  <c:v>89399.2</c:v>
                </c:pt>
                <c:pt idx="65">
                  <c:v>103399.43</c:v>
                </c:pt>
                <c:pt idx="66">
                  <c:v>105999.19</c:v>
                </c:pt>
                <c:pt idx="67">
                  <c:v>100282.12</c:v>
                </c:pt>
                <c:pt idx="68">
                  <c:v>102118.51</c:v>
                </c:pt>
                <c:pt idx="69">
                  <c:v>103526.72</c:v>
                </c:pt>
                <c:pt idx="70">
                  <c:v>98201.14</c:v>
                </c:pt>
                <c:pt idx="71">
                  <c:v>98951.34</c:v>
                </c:pt>
                <c:pt idx="72">
                  <c:v>99883.1</c:v>
                </c:pt>
                <c:pt idx="73">
                  <c:v>100113.45</c:v>
                </c:pt>
                <c:pt idx="74">
                  <c:v>99997.37</c:v>
                </c:pt>
                <c:pt idx="75">
                  <c:v>99185.58</c:v>
                </c:pt>
                <c:pt idx="76">
                  <c:v>104408.25</c:v>
                </c:pt>
                <c:pt idx="77">
                  <c:v>100004.14</c:v>
                </c:pt>
                <c:pt idx="78">
                  <c:v>100573.4</c:v>
                </c:pt>
                <c:pt idx="79">
                  <c:v>98371.59</c:v>
                </c:pt>
                <c:pt idx="80">
                  <c:v>100235.48</c:v>
                </c:pt>
                <c:pt idx="81">
                  <c:v>97337.71</c:v>
                </c:pt>
                <c:pt idx="82">
                  <c:v>101558.58</c:v>
                </c:pt>
                <c:pt idx="83">
                  <c:v>99461.56</c:v>
                </c:pt>
                <c:pt idx="84">
                  <c:v>104850.47</c:v>
                </c:pt>
                <c:pt idx="85">
                  <c:v>98443.35</c:v>
                </c:pt>
                <c:pt idx="86">
                  <c:v>99539.06</c:v>
                </c:pt>
                <c:pt idx="87">
                  <c:v>99652.160000000003</c:v>
                </c:pt>
                <c:pt idx="88">
                  <c:v>99641.82</c:v>
                </c:pt>
                <c:pt idx="89">
                  <c:v>100354.01</c:v>
                </c:pt>
                <c:pt idx="90">
                  <c:v>97324.02</c:v>
                </c:pt>
                <c:pt idx="91">
                  <c:v>96818.26</c:v>
                </c:pt>
                <c:pt idx="92">
                  <c:v>105137.09</c:v>
                </c:pt>
                <c:pt idx="93">
                  <c:v>106771.97</c:v>
                </c:pt>
                <c:pt idx="94">
                  <c:v>104688.25</c:v>
                </c:pt>
                <c:pt idx="95">
                  <c:v>96587.41</c:v>
                </c:pt>
                <c:pt idx="96">
                  <c:v>96868.62</c:v>
                </c:pt>
                <c:pt idx="97">
                  <c:v>99882.93</c:v>
                </c:pt>
                <c:pt idx="98">
                  <c:v>104443.23</c:v>
                </c:pt>
                <c:pt idx="99">
                  <c:v>102020.88</c:v>
                </c:pt>
                <c:pt idx="100">
                  <c:v>99814.33</c:v>
                </c:pt>
                <c:pt idx="101">
                  <c:v>99238.78</c:v>
                </c:pt>
                <c:pt idx="102">
                  <c:v>101675.15</c:v>
                </c:pt>
                <c:pt idx="103">
                  <c:v>106755.66</c:v>
                </c:pt>
                <c:pt idx="104">
                  <c:v>105796.85</c:v>
                </c:pt>
                <c:pt idx="105">
                  <c:v>100134.56</c:v>
                </c:pt>
                <c:pt idx="106">
                  <c:v>98837.36</c:v>
                </c:pt>
                <c:pt idx="107">
                  <c:v>105829.12</c:v>
                </c:pt>
                <c:pt idx="108">
                  <c:v>102665.33</c:v>
                </c:pt>
                <c:pt idx="109">
                  <c:v>99581.63</c:v>
                </c:pt>
                <c:pt idx="110">
                  <c:v>106869.01</c:v>
                </c:pt>
                <c:pt idx="111">
                  <c:v>103989.62</c:v>
                </c:pt>
                <c:pt idx="112">
                  <c:v>98089.47</c:v>
                </c:pt>
                <c:pt idx="113">
                  <c:v>106209.59</c:v>
                </c:pt>
                <c:pt idx="114">
                  <c:v>107445.49</c:v>
                </c:pt>
                <c:pt idx="115">
                  <c:v>101161.49</c:v>
                </c:pt>
                <c:pt idx="116">
                  <c:v>96766.22</c:v>
                </c:pt>
                <c:pt idx="117">
                  <c:v>103471.27</c:v>
                </c:pt>
                <c:pt idx="118">
                  <c:v>107087.32</c:v>
                </c:pt>
                <c:pt idx="119">
                  <c:v>112137.15</c:v>
                </c:pt>
                <c:pt idx="120">
                  <c:v>105757.12</c:v>
                </c:pt>
                <c:pt idx="121">
                  <c:v>104490.08</c:v>
                </c:pt>
                <c:pt idx="122">
                  <c:v>110457.60000000001</c:v>
                </c:pt>
                <c:pt idx="123">
                  <c:v>114345.49</c:v>
                </c:pt>
                <c:pt idx="124">
                  <c:v>109520.94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57-44F7-8D20-CCE10020DC53}"/>
            </c:ext>
          </c:extLst>
        </c:ser>
        <c:ser>
          <c:idx val="3"/>
          <c:order val="3"/>
          <c:tx>
            <c:strRef>
              <c:f>Full1!$AX$108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Full1!$AX$109:$AX$233</c:f>
              <c:numCache>
                <c:formatCode>General</c:formatCode>
                <c:ptCount val="125"/>
                <c:pt idx="0">
                  <c:v>4778.92</c:v>
                </c:pt>
                <c:pt idx="1">
                  <c:v>25071.91</c:v>
                </c:pt>
                <c:pt idx="2">
                  <c:v>30390.39</c:v>
                </c:pt>
                <c:pt idx="3">
                  <c:v>28603.11</c:v>
                </c:pt>
                <c:pt idx="4">
                  <c:v>52271.39</c:v>
                </c:pt>
                <c:pt idx="5">
                  <c:v>50325.25</c:v>
                </c:pt>
                <c:pt idx="6">
                  <c:v>68383.31</c:v>
                </c:pt>
                <c:pt idx="7">
                  <c:v>66725.27</c:v>
                </c:pt>
                <c:pt idx="8">
                  <c:v>73143.679999999993</c:v>
                </c:pt>
                <c:pt idx="9">
                  <c:v>62090.27</c:v>
                </c:pt>
                <c:pt idx="10">
                  <c:v>76052.92</c:v>
                </c:pt>
                <c:pt idx="11">
                  <c:v>85668.24</c:v>
                </c:pt>
                <c:pt idx="12">
                  <c:v>83716.2</c:v>
                </c:pt>
                <c:pt idx="13">
                  <c:v>103020.59</c:v>
                </c:pt>
                <c:pt idx="14">
                  <c:v>99095.15</c:v>
                </c:pt>
                <c:pt idx="15">
                  <c:v>113517.24</c:v>
                </c:pt>
                <c:pt idx="16">
                  <c:v>105016.03</c:v>
                </c:pt>
                <c:pt idx="17">
                  <c:v>109500.39</c:v>
                </c:pt>
                <c:pt idx="18">
                  <c:v>110726.93</c:v>
                </c:pt>
                <c:pt idx="19">
                  <c:v>105367.86</c:v>
                </c:pt>
                <c:pt idx="20">
                  <c:v>110239.11</c:v>
                </c:pt>
                <c:pt idx="21">
                  <c:v>107407.58</c:v>
                </c:pt>
                <c:pt idx="22">
                  <c:v>110395.41</c:v>
                </c:pt>
                <c:pt idx="23">
                  <c:v>108104.19</c:v>
                </c:pt>
                <c:pt idx="24">
                  <c:v>110904.21</c:v>
                </c:pt>
                <c:pt idx="25">
                  <c:v>110971.78</c:v>
                </c:pt>
                <c:pt idx="26">
                  <c:v>113610.09</c:v>
                </c:pt>
                <c:pt idx="27">
                  <c:v>109794.34</c:v>
                </c:pt>
                <c:pt idx="28">
                  <c:v>113595.68</c:v>
                </c:pt>
                <c:pt idx="29">
                  <c:v>113600.38</c:v>
                </c:pt>
                <c:pt idx="30">
                  <c:v>113614.07</c:v>
                </c:pt>
                <c:pt idx="31">
                  <c:v>113652.78</c:v>
                </c:pt>
                <c:pt idx="32">
                  <c:v>113648.85</c:v>
                </c:pt>
                <c:pt idx="33">
                  <c:v>113683.34</c:v>
                </c:pt>
                <c:pt idx="34">
                  <c:v>113649.84</c:v>
                </c:pt>
                <c:pt idx="35">
                  <c:v>113650.1</c:v>
                </c:pt>
                <c:pt idx="36">
                  <c:v>113726.03</c:v>
                </c:pt>
                <c:pt idx="37">
                  <c:v>113648.54</c:v>
                </c:pt>
                <c:pt idx="38">
                  <c:v>113657.3</c:v>
                </c:pt>
                <c:pt idx="39">
                  <c:v>113650.31</c:v>
                </c:pt>
                <c:pt idx="40">
                  <c:v>113651.3</c:v>
                </c:pt>
                <c:pt idx="41">
                  <c:v>113649.54</c:v>
                </c:pt>
                <c:pt idx="42">
                  <c:v>113651.88</c:v>
                </c:pt>
                <c:pt idx="43">
                  <c:v>113682.45</c:v>
                </c:pt>
                <c:pt idx="44">
                  <c:v>113684.16</c:v>
                </c:pt>
                <c:pt idx="45">
                  <c:v>113651.15</c:v>
                </c:pt>
                <c:pt idx="46">
                  <c:v>113686.46</c:v>
                </c:pt>
                <c:pt idx="47">
                  <c:v>113689.16</c:v>
                </c:pt>
                <c:pt idx="48">
                  <c:v>113649.42</c:v>
                </c:pt>
                <c:pt idx="49">
                  <c:v>113948.59</c:v>
                </c:pt>
                <c:pt idx="50">
                  <c:v>119372.52</c:v>
                </c:pt>
                <c:pt idx="51">
                  <c:v>114807.16</c:v>
                </c:pt>
                <c:pt idx="52">
                  <c:v>120014.57</c:v>
                </c:pt>
                <c:pt idx="53">
                  <c:v>122347.45</c:v>
                </c:pt>
                <c:pt idx="54">
                  <c:v>121205.28</c:v>
                </c:pt>
                <c:pt idx="55">
                  <c:v>123498.78</c:v>
                </c:pt>
                <c:pt idx="56">
                  <c:v>124974.39999999999</c:v>
                </c:pt>
                <c:pt idx="57">
                  <c:v>124981.91</c:v>
                </c:pt>
                <c:pt idx="58">
                  <c:v>124968.34</c:v>
                </c:pt>
                <c:pt idx="59">
                  <c:v>124975.83</c:v>
                </c:pt>
                <c:pt idx="60">
                  <c:v>124985.61</c:v>
                </c:pt>
                <c:pt idx="61">
                  <c:v>124981.63</c:v>
                </c:pt>
                <c:pt idx="62">
                  <c:v>124979.55</c:v>
                </c:pt>
                <c:pt idx="63">
                  <c:v>124977.85</c:v>
                </c:pt>
                <c:pt idx="64">
                  <c:v>124979.1</c:v>
                </c:pt>
                <c:pt idx="65">
                  <c:v>124979.14</c:v>
                </c:pt>
                <c:pt idx="66">
                  <c:v>124981.89</c:v>
                </c:pt>
                <c:pt idx="67">
                  <c:v>124977.31</c:v>
                </c:pt>
                <c:pt idx="68">
                  <c:v>124980.55</c:v>
                </c:pt>
                <c:pt idx="69">
                  <c:v>124981.12</c:v>
                </c:pt>
                <c:pt idx="70">
                  <c:v>124983.25</c:v>
                </c:pt>
                <c:pt idx="71">
                  <c:v>124981.94</c:v>
                </c:pt>
                <c:pt idx="72">
                  <c:v>124976.36</c:v>
                </c:pt>
                <c:pt idx="73">
                  <c:v>124975.97</c:v>
                </c:pt>
                <c:pt idx="74">
                  <c:v>124984.59</c:v>
                </c:pt>
                <c:pt idx="75">
                  <c:v>124981.91</c:v>
                </c:pt>
                <c:pt idx="76">
                  <c:v>124980.94</c:v>
                </c:pt>
                <c:pt idx="77">
                  <c:v>124980.21</c:v>
                </c:pt>
                <c:pt idx="78">
                  <c:v>124978.98</c:v>
                </c:pt>
                <c:pt idx="79">
                  <c:v>124980.96</c:v>
                </c:pt>
                <c:pt idx="80">
                  <c:v>124980.32</c:v>
                </c:pt>
                <c:pt idx="81">
                  <c:v>124981.46</c:v>
                </c:pt>
                <c:pt idx="82">
                  <c:v>124978.62</c:v>
                </c:pt>
                <c:pt idx="83">
                  <c:v>125009.37</c:v>
                </c:pt>
                <c:pt idx="84">
                  <c:v>124979.97</c:v>
                </c:pt>
                <c:pt idx="85">
                  <c:v>125014.39</c:v>
                </c:pt>
                <c:pt idx="86">
                  <c:v>124978.61</c:v>
                </c:pt>
                <c:pt idx="87">
                  <c:v>125011.8</c:v>
                </c:pt>
                <c:pt idx="88">
                  <c:v>130629.68</c:v>
                </c:pt>
                <c:pt idx="89">
                  <c:v>129153.98</c:v>
                </c:pt>
                <c:pt idx="90">
                  <c:v>124979.74</c:v>
                </c:pt>
                <c:pt idx="91">
                  <c:v>125167.81</c:v>
                </c:pt>
                <c:pt idx="92">
                  <c:v>125057.26</c:v>
                </c:pt>
                <c:pt idx="93">
                  <c:v>126151.81</c:v>
                </c:pt>
                <c:pt idx="94">
                  <c:v>124980.81</c:v>
                </c:pt>
                <c:pt idx="95">
                  <c:v>125737.21</c:v>
                </c:pt>
                <c:pt idx="96">
                  <c:v>125434.48</c:v>
                </c:pt>
                <c:pt idx="97">
                  <c:v>124980.69</c:v>
                </c:pt>
                <c:pt idx="98">
                  <c:v>125547.54</c:v>
                </c:pt>
                <c:pt idx="99">
                  <c:v>130628.79</c:v>
                </c:pt>
                <c:pt idx="100">
                  <c:v>130637.27</c:v>
                </c:pt>
                <c:pt idx="101">
                  <c:v>128221.68</c:v>
                </c:pt>
                <c:pt idx="102">
                  <c:v>130663.28</c:v>
                </c:pt>
                <c:pt idx="103">
                  <c:v>130656.11</c:v>
                </c:pt>
                <c:pt idx="104">
                  <c:v>130664.84</c:v>
                </c:pt>
                <c:pt idx="105">
                  <c:v>130663.37</c:v>
                </c:pt>
                <c:pt idx="106">
                  <c:v>130664.32000000001</c:v>
                </c:pt>
                <c:pt idx="107">
                  <c:v>130663.72</c:v>
                </c:pt>
                <c:pt idx="108">
                  <c:v>130664.54</c:v>
                </c:pt>
                <c:pt idx="109">
                  <c:v>130662.99</c:v>
                </c:pt>
                <c:pt idx="110">
                  <c:v>130665.42</c:v>
                </c:pt>
                <c:pt idx="111">
                  <c:v>130663.31</c:v>
                </c:pt>
                <c:pt idx="112">
                  <c:v>130665.51</c:v>
                </c:pt>
                <c:pt idx="113">
                  <c:v>130664.83</c:v>
                </c:pt>
                <c:pt idx="114">
                  <c:v>130660.51</c:v>
                </c:pt>
                <c:pt idx="115">
                  <c:v>130664.36</c:v>
                </c:pt>
                <c:pt idx="116">
                  <c:v>130663.38</c:v>
                </c:pt>
                <c:pt idx="117">
                  <c:v>130663.66</c:v>
                </c:pt>
                <c:pt idx="118">
                  <c:v>130665.83</c:v>
                </c:pt>
                <c:pt idx="119">
                  <c:v>130663.02</c:v>
                </c:pt>
                <c:pt idx="120">
                  <c:v>130664.49</c:v>
                </c:pt>
                <c:pt idx="121">
                  <c:v>130664.97</c:v>
                </c:pt>
                <c:pt idx="122">
                  <c:v>130660.88</c:v>
                </c:pt>
                <c:pt idx="123">
                  <c:v>130696.98</c:v>
                </c:pt>
                <c:pt idx="124">
                  <c:v>130663.38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57-44F7-8D20-CCE10020DC53}"/>
            </c:ext>
          </c:extLst>
        </c:ser>
        <c:ser>
          <c:idx val="4"/>
          <c:order val="4"/>
          <c:tx>
            <c:strRef>
              <c:f>Full1!$AY$108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Full1!$AY$109:$AY$233</c:f>
              <c:numCache>
                <c:formatCode>General</c:formatCode>
                <c:ptCount val="125"/>
                <c:pt idx="0">
                  <c:v>2909.74</c:v>
                </c:pt>
                <c:pt idx="1">
                  <c:v>13459.44</c:v>
                </c:pt>
                <c:pt idx="2">
                  <c:v>29325.09</c:v>
                </c:pt>
                <c:pt idx="3">
                  <c:v>36149.75</c:v>
                </c:pt>
                <c:pt idx="4">
                  <c:v>38416.68</c:v>
                </c:pt>
                <c:pt idx="5">
                  <c:v>37179.69</c:v>
                </c:pt>
                <c:pt idx="6">
                  <c:v>42859.8</c:v>
                </c:pt>
                <c:pt idx="7">
                  <c:v>51736.59</c:v>
                </c:pt>
                <c:pt idx="8">
                  <c:v>48153.51</c:v>
                </c:pt>
                <c:pt idx="9">
                  <c:v>44570.86</c:v>
                </c:pt>
                <c:pt idx="10">
                  <c:v>53698.43</c:v>
                </c:pt>
                <c:pt idx="11">
                  <c:v>60481.26</c:v>
                </c:pt>
                <c:pt idx="12">
                  <c:v>61709.62</c:v>
                </c:pt>
                <c:pt idx="13">
                  <c:v>60446.02</c:v>
                </c:pt>
                <c:pt idx="14">
                  <c:v>58905.77</c:v>
                </c:pt>
                <c:pt idx="15">
                  <c:v>64765.55</c:v>
                </c:pt>
                <c:pt idx="16">
                  <c:v>75242.259999999995</c:v>
                </c:pt>
                <c:pt idx="17">
                  <c:v>66530.34</c:v>
                </c:pt>
                <c:pt idx="18">
                  <c:v>70161.759999999995</c:v>
                </c:pt>
                <c:pt idx="19">
                  <c:v>71908.509999999995</c:v>
                </c:pt>
                <c:pt idx="20">
                  <c:v>77782.11</c:v>
                </c:pt>
                <c:pt idx="21">
                  <c:v>68451.570000000007</c:v>
                </c:pt>
                <c:pt idx="22">
                  <c:v>71135.34</c:v>
                </c:pt>
                <c:pt idx="23">
                  <c:v>69049.72</c:v>
                </c:pt>
                <c:pt idx="24">
                  <c:v>75793.919999999998</c:v>
                </c:pt>
                <c:pt idx="25">
                  <c:v>77178.289999999994</c:v>
                </c:pt>
                <c:pt idx="26">
                  <c:v>72627.95</c:v>
                </c:pt>
                <c:pt idx="27">
                  <c:v>77281.509999999995</c:v>
                </c:pt>
                <c:pt idx="28">
                  <c:v>71109.509999999995</c:v>
                </c:pt>
                <c:pt idx="29">
                  <c:v>86529.72</c:v>
                </c:pt>
                <c:pt idx="30">
                  <c:v>85497.26</c:v>
                </c:pt>
                <c:pt idx="31">
                  <c:v>88514.72</c:v>
                </c:pt>
                <c:pt idx="32">
                  <c:v>92527.06</c:v>
                </c:pt>
                <c:pt idx="33">
                  <c:v>92014.44</c:v>
                </c:pt>
                <c:pt idx="34">
                  <c:v>96077.52</c:v>
                </c:pt>
                <c:pt idx="35">
                  <c:v>90523.33</c:v>
                </c:pt>
                <c:pt idx="36">
                  <c:v>83338.67</c:v>
                </c:pt>
                <c:pt idx="37">
                  <c:v>89024.82</c:v>
                </c:pt>
                <c:pt idx="38">
                  <c:v>91928.68</c:v>
                </c:pt>
                <c:pt idx="39">
                  <c:v>92015.53</c:v>
                </c:pt>
                <c:pt idx="40">
                  <c:v>92272.89</c:v>
                </c:pt>
                <c:pt idx="41">
                  <c:v>94963.94</c:v>
                </c:pt>
                <c:pt idx="42">
                  <c:v>93465.13</c:v>
                </c:pt>
                <c:pt idx="43">
                  <c:v>89551.37</c:v>
                </c:pt>
                <c:pt idx="44">
                  <c:v>88573.35</c:v>
                </c:pt>
                <c:pt idx="45">
                  <c:v>92368.12</c:v>
                </c:pt>
                <c:pt idx="46">
                  <c:v>97075.62</c:v>
                </c:pt>
                <c:pt idx="47">
                  <c:v>98484.29</c:v>
                </c:pt>
                <c:pt idx="48">
                  <c:v>98336.16</c:v>
                </c:pt>
                <c:pt idx="49">
                  <c:v>98506.05</c:v>
                </c:pt>
                <c:pt idx="50">
                  <c:v>98257.21</c:v>
                </c:pt>
                <c:pt idx="51">
                  <c:v>96560.74</c:v>
                </c:pt>
                <c:pt idx="52">
                  <c:v>94477.45</c:v>
                </c:pt>
                <c:pt idx="53">
                  <c:v>102615.61</c:v>
                </c:pt>
                <c:pt idx="54">
                  <c:v>101536.2</c:v>
                </c:pt>
                <c:pt idx="55">
                  <c:v>92790.87</c:v>
                </c:pt>
                <c:pt idx="56">
                  <c:v>98282.57</c:v>
                </c:pt>
                <c:pt idx="57">
                  <c:v>100075.03</c:v>
                </c:pt>
                <c:pt idx="58">
                  <c:v>102402.65</c:v>
                </c:pt>
                <c:pt idx="59">
                  <c:v>97654.26</c:v>
                </c:pt>
                <c:pt idx="60">
                  <c:v>108611.96</c:v>
                </c:pt>
                <c:pt idx="61">
                  <c:v>99846.69</c:v>
                </c:pt>
                <c:pt idx="62">
                  <c:v>106984.34</c:v>
                </c:pt>
                <c:pt idx="63">
                  <c:v>103205.31</c:v>
                </c:pt>
                <c:pt idx="64">
                  <c:v>105098.38</c:v>
                </c:pt>
                <c:pt idx="65">
                  <c:v>104528.65</c:v>
                </c:pt>
                <c:pt idx="66">
                  <c:v>103728.56</c:v>
                </c:pt>
                <c:pt idx="67">
                  <c:v>109769.4</c:v>
                </c:pt>
                <c:pt idx="68">
                  <c:v>111034.99</c:v>
                </c:pt>
                <c:pt idx="69">
                  <c:v>103022.9</c:v>
                </c:pt>
                <c:pt idx="70">
                  <c:v>107198.15</c:v>
                </c:pt>
                <c:pt idx="71">
                  <c:v>111447.22</c:v>
                </c:pt>
                <c:pt idx="72">
                  <c:v>109735.45</c:v>
                </c:pt>
                <c:pt idx="73">
                  <c:v>113016.92</c:v>
                </c:pt>
                <c:pt idx="74">
                  <c:v>110377.57</c:v>
                </c:pt>
                <c:pt idx="75">
                  <c:v>113615.98</c:v>
                </c:pt>
                <c:pt idx="76">
                  <c:v>112394.55</c:v>
                </c:pt>
                <c:pt idx="77">
                  <c:v>112442.32</c:v>
                </c:pt>
                <c:pt idx="78">
                  <c:v>109088.15</c:v>
                </c:pt>
                <c:pt idx="79">
                  <c:v>110090.07</c:v>
                </c:pt>
                <c:pt idx="80">
                  <c:v>110488.69</c:v>
                </c:pt>
                <c:pt idx="81">
                  <c:v>109090.97</c:v>
                </c:pt>
                <c:pt idx="82">
                  <c:v>109576.57</c:v>
                </c:pt>
                <c:pt idx="83">
                  <c:v>110069.81</c:v>
                </c:pt>
                <c:pt idx="84">
                  <c:v>113546.74</c:v>
                </c:pt>
                <c:pt idx="85">
                  <c:v>110786.7</c:v>
                </c:pt>
                <c:pt idx="86">
                  <c:v>109501.13</c:v>
                </c:pt>
                <c:pt idx="87">
                  <c:v>110263.11</c:v>
                </c:pt>
                <c:pt idx="88">
                  <c:v>111961.29</c:v>
                </c:pt>
                <c:pt idx="89">
                  <c:v>111265.17</c:v>
                </c:pt>
                <c:pt idx="90">
                  <c:v>108860.69</c:v>
                </c:pt>
                <c:pt idx="91">
                  <c:v>109495.76</c:v>
                </c:pt>
                <c:pt idx="92">
                  <c:v>111773.84</c:v>
                </c:pt>
                <c:pt idx="93">
                  <c:v>114175.91</c:v>
                </c:pt>
                <c:pt idx="94">
                  <c:v>113752.16</c:v>
                </c:pt>
                <c:pt idx="95">
                  <c:v>115179.25</c:v>
                </c:pt>
                <c:pt idx="96">
                  <c:v>113814.2</c:v>
                </c:pt>
                <c:pt idx="97">
                  <c:v>113774.79</c:v>
                </c:pt>
                <c:pt idx="98">
                  <c:v>114155.88</c:v>
                </c:pt>
                <c:pt idx="99">
                  <c:v>113660.05</c:v>
                </c:pt>
                <c:pt idx="100">
                  <c:v>114110.93</c:v>
                </c:pt>
                <c:pt idx="101">
                  <c:v>114514.99</c:v>
                </c:pt>
                <c:pt idx="102">
                  <c:v>113960.11</c:v>
                </c:pt>
                <c:pt idx="103">
                  <c:v>113879.27</c:v>
                </c:pt>
                <c:pt idx="104">
                  <c:v>114039.51</c:v>
                </c:pt>
                <c:pt idx="105">
                  <c:v>113702.07</c:v>
                </c:pt>
                <c:pt idx="106">
                  <c:v>113919.25</c:v>
                </c:pt>
                <c:pt idx="107">
                  <c:v>114332.29</c:v>
                </c:pt>
                <c:pt idx="108">
                  <c:v>114180.05</c:v>
                </c:pt>
                <c:pt idx="109">
                  <c:v>114108.66</c:v>
                </c:pt>
                <c:pt idx="110">
                  <c:v>114377.93</c:v>
                </c:pt>
                <c:pt idx="111">
                  <c:v>113888.56</c:v>
                </c:pt>
                <c:pt idx="112">
                  <c:v>113959.51</c:v>
                </c:pt>
                <c:pt idx="113">
                  <c:v>114073.47</c:v>
                </c:pt>
                <c:pt idx="114">
                  <c:v>113964.5</c:v>
                </c:pt>
                <c:pt idx="115">
                  <c:v>114066.67</c:v>
                </c:pt>
                <c:pt idx="116">
                  <c:v>113846.35</c:v>
                </c:pt>
                <c:pt idx="117">
                  <c:v>113924.17</c:v>
                </c:pt>
                <c:pt idx="118">
                  <c:v>113817.69</c:v>
                </c:pt>
                <c:pt idx="119">
                  <c:v>114109.26</c:v>
                </c:pt>
                <c:pt idx="120">
                  <c:v>113626.53</c:v>
                </c:pt>
                <c:pt idx="121">
                  <c:v>113776.2</c:v>
                </c:pt>
                <c:pt idx="122">
                  <c:v>113962.79</c:v>
                </c:pt>
                <c:pt idx="123">
                  <c:v>114227.74</c:v>
                </c:pt>
                <c:pt idx="124">
                  <c:v>113740.03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57-44F7-8D20-CCE10020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826288"/>
        <c:axId val="168829168"/>
      </c:lineChart>
      <c:catAx>
        <c:axId val="16882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9168"/>
        <c:crosses val="autoZero"/>
        <c:auto val="1"/>
        <c:lblAlgn val="ctr"/>
        <c:lblOffset val="100"/>
        <c:noMultiLvlLbl val="0"/>
      </c:catAx>
      <c:valAx>
        <c:axId val="16882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050"/>
              <a:t>INPUT: PYO-PYF-PXF-VYO  ---  POBLACIÓ: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Full1!$BI$108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Full1!$BI$109:$BI$233</c:f>
              <c:numCache>
                <c:formatCode>General</c:formatCode>
                <c:ptCount val="125"/>
                <c:pt idx="0">
                  <c:v>219.81</c:v>
                </c:pt>
                <c:pt idx="1">
                  <c:v>9337.68</c:v>
                </c:pt>
                <c:pt idx="2">
                  <c:v>7288.36</c:v>
                </c:pt>
                <c:pt idx="3">
                  <c:v>11592.12</c:v>
                </c:pt>
                <c:pt idx="4">
                  <c:v>12586.19</c:v>
                </c:pt>
                <c:pt idx="5">
                  <c:v>14160.51</c:v>
                </c:pt>
                <c:pt idx="6">
                  <c:v>18239.099999999999</c:v>
                </c:pt>
                <c:pt idx="7">
                  <c:v>13431.39</c:v>
                </c:pt>
                <c:pt idx="8">
                  <c:v>18967.080000000002</c:v>
                </c:pt>
                <c:pt idx="9">
                  <c:v>18564.7</c:v>
                </c:pt>
                <c:pt idx="10">
                  <c:v>13578.35</c:v>
                </c:pt>
                <c:pt idx="11">
                  <c:v>14910.02</c:v>
                </c:pt>
                <c:pt idx="12">
                  <c:v>19134.689999999999</c:v>
                </c:pt>
                <c:pt idx="13">
                  <c:v>11666.22</c:v>
                </c:pt>
                <c:pt idx="14">
                  <c:v>11692.85</c:v>
                </c:pt>
                <c:pt idx="15">
                  <c:v>13996.74</c:v>
                </c:pt>
                <c:pt idx="16">
                  <c:v>17153.189999999999</c:v>
                </c:pt>
                <c:pt idx="17">
                  <c:v>12474.97</c:v>
                </c:pt>
                <c:pt idx="18">
                  <c:v>22531.85</c:v>
                </c:pt>
                <c:pt idx="19">
                  <c:v>29567.02</c:v>
                </c:pt>
                <c:pt idx="20">
                  <c:v>19812.939999999999</c:v>
                </c:pt>
                <c:pt idx="21">
                  <c:v>15901.31</c:v>
                </c:pt>
                <c:pt idx="22">
                  <c:v>26096.560000000001</c:v>
                </c:pt>
                <c:pt idx="23">
                  <c:v>30161.52</c:v>
                </c:pt>
                <c:pt idx="24">
                  <c:v>28926.560000000001</c:v>
                </c:pt>
                <c:pt idx="25">
                  <c:v>31490.55</c:v>
                </c:pt>
                <c:pt idx="26">
                  <c:v>27812.87</c:v>
                </c:pt>
                <c:pt idx="27">
                  <c:v>29383.74</c:v>
                </c:pt>
                <c:pt idx="28">
                  <c:v>30836.94</c:v>
                </c:pt>
                <c:pt idx="29">
                  <c:v>30061.45</c:v>
                </c:pt>
                <c:pt idx="30">
                  <c:v>28199.46</c:v>
                </c:pt>
                <c:pt idx="31">
                  <c:v>30427.15</c:v>
                </c:pt>
                <c:pt idx="32">
                  <c:v>31710.92</c:v>
                </c:pt>
                <c:pt idx="33">
                  <c:v>28805.42</c:v>
                </c:pt>
                <c:pt idx="34">
                  <c:v>29174.3</c:v>
                </c:pt>
                <c:pt idx="35">
                  <c:v>31569.84</c:v>
                </c:pt>
                <c:pt idx="36">
                  <c:v>29800.09</c:v>
                </c:pt>
                <c:pt idx="37">
                  <c:v>29263.89</c:v>
                </c:pt>
                <c:pt idx="38">
                  <c:v>37279.089999999997</c:v>
                </c:pt>
                <c:pt idx="39">
                  <c:v>50618.15</c:v>
                </c:pt>
                <c:pt idx="40">
                  <c:v>42147.49</c:v>
                </c:pt>
                <c:pt idx="41">
                  <c:v>42506.18</c:v>
                </c:pt>
                <c:pt idx="42">
                  <c:v>50725.07</c:v>
                </c:pt>
                <c:pt idx="43">
                  <c:v>49581.63</c:v>
                </c:pt>
                <c:pt idx="44">
                  <c:v>47461.93</c:v>
                </c:pt>
                <c:pt idx="45">
                  <c:v>45569.18</c:v>
                </c:pt>
                <c:pt idx="46">
                  <c:v>46021.97</c:v>
                </c:pt>
                <c:pt idx="47">
                  <c:v>45221.73</c:v>
                </c:pt>
                <c:pt idx="48">
                  <c:v>46434.7</c:v>
                </c:pt>
                <c:pt idx="49">
                  <c:v>48105.17</c:v>
                </c:pt>
                <c:pt idx="50">
                  <c:v>46026.35</c:v>
                </c:pt>
                <c:pt idx="51">
                  <c:v>52461.279999999999</c:v>
                </c:pt>
                <c:pt idx="52">
                  <c:v>54201.53</c:v>
                </c:pt>
                <c:pt idx="53">
                  <c:v>61888.18</c:v>
                </c:pt>
                <c:pt idx="54">
                  <c:v>62255.01</c:v>
                </c:pt>
                <c:pt idx="55">
                  <c:v>62350.15</c:v>
                </c:pt>
                <c:pt idx="56">
                  <c:v>62279.06</c:v>
                </c:pt>
                <c:pt idx="57">
                  <c:v>62347.48</c:v>
                </c:pt>
                <c:pt idx="58">
                  <c:v>62917.43</c:v>
                </c:pt>
                <c:pt idx="59">
                  <c:v>63940.79</c:v>
                </c:pt>
                <c:pt idx="60">
                  <c:v>64486.51</c:v>
                </c:pt>
                <c:pt idx="61">
                  <c:v>69793.2</c:v>
                </c:pt>
                <c:pt idx="62">
                  <c:v>66332.39</c:v>
                </c:pt>
                <c:pt idx="63">
                  <c:v>65971.66</c:v>
                </c:pt>
                <c:pt idx="64">
                  <c:v>66089.47</c:v>
                </c:pt>
                <c:pt idx="65">
                  <c:v>77522.53</c:v>
                </c:pt>
                <c:pt idx="66">
                  <c:v>70090.5</c:v>
                </c:pt>
                <c:pt idx="67">
                  <c:v>63881.440000000002</c:v>
                </c:pt>
                <c:pt idx="68">
                  <c:v>64675.61</c:v>
                </c:pt>
                <c:pt idx="69">
                  <c:v>63156.82</c:v>
                </c:pt>
                <c:pt idx="70">
                  <c:v>66163.820000000007</c:v>
                </c:pt>
                <c:pt idx="71">
                  <c:v>63548.97</c:v>
                </c:pt>
                <c:pt idx="72">
                  <c:v>65323.41</c:v>
                </c:pt>
                <c:pt idx="73">
                  <c:v>64762.28</c:v>
                </c:pt>
                <c:pt idx="74">
                  <c:v>64882.05</c:v>
                </c:pt>
                <c:pt idx="75">
                  <c:v>62842.27</c:v>
                </c:pt>
                <c:pt idx="76">
                  <c:v>64294.63</c:v>
                </c:pt>
                <c:pt idx="77">
                  <c:v>78847.990000000005</c:v>
                </c:pt>
                <c:pt idx="78">
                  <c:v>78867.070000000007</c:v>
                </c:pt>
                <c:pt idx="79">
                  <c:v>85075.88</c:v>
                </c:pt>
                <c:pt idx="80">
                  <c:v>87247.59</c:v>
                </c:pt>
                <c:pt idx="81">
                  <c:v>74899.34</c:v>
                </c:pt>
                <c:pt idx="82">
                  <c:v>80128.05</c:v>
                </c:pt>
                <c:pt idx="83">
                  <c:v>80908.149999999994</c:v>
                </c:pt>
                <c:pt idx="84">
                  <c:v>81071.240000000005</c:v>
                </c:pt>
                <c:pt idx="85">
                  <c:v>81771.3</c:v>
                </c:pt>
                <c:pt idx="86">
                  <c:v>85625.84</c:v>
                </c:pt>
                <c:pt idx="87">
                  <c:v>88440.57</c:v>
                </c:pt>
                <c:pt idx="88">
                  <c:v>88923.11</c:v>
                </c:pt>
                <c:pt idx="89">
                  <c:v>89281.46</c:v>
                </c:pt>
                <c:pt idx="90">
                  <c:v>88274.55</c:v>
                </c:pt>
                <c:pt idx="91">
                  <c:v>90121.23</c:v>
                </c:pt>
                <c:pt idx="92">
                  <c:v>88103.38</c:v>
                </c:pt>
                <c:pt idx="93">
                  <c:v>90126.62</c:v>
                </c:pt>
                <c:pt idx="94">
                  <c:v>93270.92</c:v>
                </c:pt>
                <c:pt idx="95">
                  <c:v>88149.25</c:v>
                </c:pt>
                <c:pt idx="96">
                  <c:v>87980.29</c:v>
                </c:pt>
                <c:pt idx="97">
                  <c:v>87798.75</c:v>
                </c:pt>
                <c:pt idx="98">
                  <c:v>91383.21</c:v>
                </c:pt>
                <c:pt idx="99">
                  <c:v>91509.31</c:v>
                </c:pt>
                <c:pt idx="100">
                  <c:v>90286.47</c:v>
                </c:pt>
                <c:pt idx="101">
                  <c:v>96525.91</c:v>
                </c:pt>
                <c:pt idx="102">
                  <c:v>96332.04</c:v>
                </c:pt>
                <c:pt idx="103">
                  <c:v>96061.13</c:v>
                </c:pt>
                <c:pt idx="104">
                  <c:v>96215.59</c:v>
                </c:pt>
                <c:pt idx="105">
                  <c:v>96625.05</c:v>
                </c:pt>
                <c:pt idx="106">
                  <c:v>96329.29</c:v>
                </c:pt>
                <c:pt idx="107">
                  <c:v>96175.49</c:v>
                </c:pt>
                <c:pt idx="108">
                  <c:v>96755.37</c:v>
                </c:pt>
                <c:pt idx="109">
                  <c:v>97037.61</c:v>
                </c:pt>
                <c:pt idx="110">
                  <c:v>96320.88</c:v>
                </c:pt>
                <c:pt idx="111">
                  <c:v>96845.97</c:v>
                </c:pt>
                <c:pt idx="112">
                  <c:v>97140.22</c:v>
                </c:pt>
                <c:pt idx="113">
                  <c:v>96744.94</c:v>
                </c:pt>
                <c:pt idx="114">
                  <c:v>96887.92</c:v>
                </c:pt>
                <c:pt idx="115">
                  <c:v>96336.54</c:v>
                </c:pt>
                <c:pt idx="116">
                  <c:v>96450.93</c:v>
                </c:pt>
                <c:pt idx="117">
                  <c:v>96913.08</c:v>
                </c:pt>
                <c:pt idx="118">
                  <c:v>96229.56</c:v>
                </c:pt>
                <c:pt idx="119">
                  <c:v>96861.22</c:v>
                </c:pt>
                <c:pt idx="120">
                  <c:v>105570.05</c:v>
                </c:pt>
                <c:pt idx="121">
                  <c:v>105332.87</c:v>
                </c:pt>
                <c:pt idx="122">
                  <c:v>105039.56</c:v>
                </c:pt>
                <c:pt idx="123">
                  <c:v>107759.15</c:v>
                </c:pt>
                <c:pt idx="124">
                  <c:v>107415.64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2-4A8C-819D-0BD4E9A9D8B4}"/>
            </c:ext>
          </c:extLst>
        </c:ser>
        <c:ser>
          <c:idx val="1"/>
          <c:order val="1"/>
          <c:tx>
            <c:strRef>
              <c:f>Full1!$BJ$108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Full1!$BJ$109:$BJ$233</c:f>
              <c:numCache>
                <c:formatCode>General</c:formatCode>
                <c:ptCount val="125"/>
                <c:pt idx="0">
                  <c:v>612.59</c:v>
                </c:pt>
                <c:pt idx="1">
                  <c:v>374.12</c:v>
                </c:pt>
                <c:pt idx="2">
                  <c:v>10763.47</c:v>
                </c:pt>
                <c:pt idx="3">
                  <c:v>14481.54</c:v>
                </c:pt>
                <c:pt idx="4">
                  <c:v>23351.360000000001</c:v>
                </c:pt>
                <c:pt idx="5">
                  <c:v>24666.46</c:v>
                </c:pt>
                <c:pt idx="6">
                  <c:v>31905.38</c:v>
                </c:pt>
                <c:pt idx="7">
                  <c:v>35832.120000000003</c:v>
                </c:pt>
                <c:pt idx="8">
                  <c:v>36048.17</c:v>
                </c:pt>
                <c:pt idx="9">
                  <c:v>42423.48</c:v>
                </c:pt>
                <c:pt idx="10">
                  <c:v>37872.370000000003</c:v>
                </c:pt>
                <c:pt idx="11">
                  <c:v>44827.16</c:v>
                </c:pt>
                <c:pt idx="12">
                  <c:v>44196.62</c:v>
                </c:pt>
                <c:pt idx="13">
                  <c:v>36658.050000000003</c:v>
                </c:pt>
                <c:pt idx="14">
                  <c:v>40550.19</c:v>
                </c:pt>
                <c:pt idx="15">
                  <c:v>44395.59</c:v>
                </c:pt>
                <c:pt idx="16">
                  <c:v>44306.69</c:v>
                </c:pt>
                <c:pt idx="17">
                  <c:v>38801.64</c:v>
                </c:pt>
                <c:pt idx="18">
                  <c:v>44994.23</c:v>
                </c:pt>
                <c:pt idx="19">
                  <c:v>44951.81</c:v>
                </c:pt>
                <c:pt idx="20">
                  <c:v>44840.21</c:v>
                </c:pt>
                <c:pt idx="21">
                  <c:v>46296.33</c:v>
                </c:pt>
                <c:pt idx="22">
                  <c:v>46786.03</c:v>
                </c:pt>
                <c:pt idx="23">
                  <c:v>46437.33</c:v>
                </c:pt>
                <c:pt idx="24">
                  <c:v>45526.66</c:v>
                </c:pt>
                <c:pt idx="25">
                  <c:v>46446.080000000002</c:v>
                </c:pt>
                <c:pt idx="26">
                  <c:v>44193.48</c:v>
                </c:pt>
                <c:pt idx="27">
                  <c:v>46766.18</c:v>
                </c:pt>
                <c:pt idx="28">
                  <c:v>45958.27</c:v>
                </c:pt>
                <c:pt idx="29">
                  <c:v>50922.46</c:v>
                </c:pt>
                <c:pt idx="30">
                  <c:v>48077.36</c:v>
                </c:pt>
                <c:pt idx="31">
                  <c:v>46384.98</c:v>
                </c:pt>
                <c:pt idx="32">
                  <c:v>47637.46</c:v>
                </c:pt>
                <c:pt idx="33">
                  <c:v>44559.79</c:v>
                </c:pt>
                <c:pt idx="34">
                  <c:v>48800.18</c:v>
                </c:pt>
                <c:pt idx="35">
                  <c:v>46938.98</c:v>
                </c:pt>
                <c:pt idx="36">
                  <c:v>44945.21</c:v>
                </c:pt>
                <c:pt idx="37">
                  <c:v>45186.14</c:v>
                </c:pt>
                <c:pt idx="38">
                  <c:v>52089.65</c:v>
                </c:pt>
                <c:pt idx="39">
                  <c:v>50194.6</c:v>
                </c:pt>
                <c:pt idx="40">
                  <c:v>46228.34</c:v>
                </c:pt>
                <c:pt idx="41">
                  <c:v>47373.61</c:v>
                </c:pt>
                <c:pt idx="42">
                  <c:v>45299.89</c:v>
                </c:pt>
                <c:pt idx="43">
                  <c:v>48355.94</c:v>
                </c:pt>
                <c:pt idx="44">
                  <c:v>47737.45</c:v>
                </c:pt>
                <c:pt idx="45">
                  <c:v>44376.97</c:v>
                </c:pt>
                <c:pt idx="46">
                  <c:v>50143.19</c:v>
                </c:pt>
                <c:pt idx="47">
                  <c:v>45936.06</c:v>
                </c:pt>
                <c:pt idx="48">
                  <c:v>44830.33</c:v>
                </c:pt>
                <c:pt idx="49">
                  <c:v>46311.8</c:v>
                </c:pt>
                <c:pt idx="50">
                  <c:v>47345.21</c:v>
                </c:pt>
                <c:pt idx="51">
                  <c:v>46055.14</c:v>
                </c:pt>
                <c:pt idx="52">
                  <c:v>45282.11</c:v>
                </c:pt>
                <c:pt idx="53">
                  <c:v>46916.13</c:v>
                </c:pt>
                <c:pt idx="54">
                  <c:v>46876.75</c:v>
                </c:pt>
                <c:pt idx="55">
                  <c:v>46516.78</c:v>
                </c:pt>
                <c:pt idx="56">
                  <c:v>53359.11</c:v>
                </c:pt>
                <c:pt idx="57">
                  <c:v>46878.07</c:v>
                </c:pt>
                <c:pt idx="58">
                  <c:v>47207.13</c:v>
                </c:pt>
                <c:pt idx="59">
                  <c:v>44958.42</c:v>
                </c:pt>
                <c:pt idx="60">
                  <c:v>45473.78</c:v>
                </c:pt>
                <c:pt idx="61">
                  <c:v>44314.18</c:v>
                </c:pt>
                <c:pt idx="62">
                  <c:v>45467.06</c:v>
                </c:pt>
                <c:pt idx="63">
                  <c:v>45237.22</c:v>
                </c:pt>
                <c:pt idx="64">
                  <c:v>44881.38</c:v>
                </c:pt>
                <c:pt idx="65">
                  <c:v>45631.03</c:v>
                </c:pt>
                <c:pt idx="66">
                  <c:v>48522.33</c:v>
                </c:pt>
                <c:pt idx="67">
                  <c:v>44145.52</c:v>
                </c:pt>
                <c:pt idx="68">
                  <c:v>44187.57</c:v>
                </c:pt>
                <c:pt idx="69">
                  <c:v>46653.26</c:v>
                </c:pt>
                <c:pt idx="70">
                  <c:v>51078.36</c:v>
                </c:pt>
                <c:pt idx="71">
                  <c:v>45528.12</c:v>
                </c:pt>
                <c:pt idx="72">
                  <c:v>45292.58</c:v>
                </c:pt>
                <c:pt idx="73">
                  <c:v>54807.96</c:v>
                </c:pt>
                <c:pt idx="74">
                  <c:v>49087.87</c:v>
                </c:pt>
                <c:pt idx="75">
                  <c:v>47521.94</c:v>
                </c:pt>
                <c:pt idx="76">
                  <c:v>44703.82</c:v>
                </c:pt>
                <c:pt idx="77">
                  <c:v>45860.74</c:v>
                </c:pt>
                <c:pt idx="78">
                  <c:v>47199.44</c:v>
                </c:pt>
                <c:pt idx="79">
                  <c:v>46140.11</c:v>
                </c:pt>
                <c:pt idx="80">
                  <c:v>53327.44</c:v>
                </c:pt>
                <c:pt idx="81">
                  <c:v>51889.64</c:v>
                </c:pt>
                <c:pt idx="82">
                  <c:v>45640.42</c:v>
                </c:pt>
                <c:pt idx="83">
                  <c:v>51123.09</c:v>
                </c:pt>
                <c:pt idx="84">
                  <c:v>46604.51</c:v>
                </c:pt>
                <c:pt idx="85">
                  <c:v>44874.32</c:v>
                </c:pt>
                <c:pt idx="86">
                  <c:v>48384.59</c:v>
                </c:pt>
                <c:pt idx="87">
                  <c:v>48687.57</c:v>
                </c:pt>
                <c:pt idx="88">
                  <c:v>47774.05</c:v>
                </c:pt>
                <c:pt idx="89">
                  <c:v>46497.72</c:v>
                </c:pt>
                <c:pt idx="90">
                  <c:v>47591.88</c:v>
                </c:pt>
                <c:pt idx="91">
                  <c:v>44274.76</c:v>
                </c:pt>
                <c:pt idx="92">
                  <c:v>46379.54</c:v>
                </c:pt>
                <c:pt idx="93">
                  <c:v>47084.639999999999</c:v>
                </c:pt>
                <c:pt idx="94">
                  <c:v>49323.38</c:v>
                </c:pt>
                <c:pt idx="95">
                  <c:v>45644</c:v>
                </c:pt>
                <c:pt idx="96">
                  <c:v>45016.57</c:v>
                </c:pt>
                <c:pt idx="97">
                  <c:v>47311.12</c:v>
                </c:pt>
                <c:pt idx="98">
                  <c:v>52952.77</c:v>
                </c:pt>
                <c:pt idx="99">
                  <c:v>45514.82</c:v>
                </c:pt>
                <c:pt idx="100">
                  <c:v>46377.26</c:v>
                </c:pt>
                <c:pt idx="101">
                  <c:v>48406.64</c:v>
                </c:pt>
                <c:pt idx="102">
                  <c:v>46444.03</c:v>
                </c:pt>
                <c:pt idx="103">
                  <c:v>51264.92</c:v>
                </c:pt>
                <c:pt idx="104">
                  <c:v>48066.59</c:v>
                </c:pt>
                <c:pt idx="105">
                  <c:v>45475.59</c:v>
                </c:pt>
                <c:pt idx="106">
                  <c:v>44721.84</c:v>
                </c:pt>
                <c:pt idx="107">
                  <c:v>50259.08</c:v>
                </c:pt>
                <c:pt idx="108">
                  <c:v>45566.42</c:v>
                </c:pt>
                <c:pt idx="109">
                  <c:v>45704.79</c:v>
                </c:pt>
                <c:pt idx="110">
                  <c:v>46919.65</c:v>
                </c:pt>
                <c:pt idx="111">
                  <c:v>49662.49</c:v>
                </c:pt>
                <c:pt idx="112">
                  <c:v>50355.22</c:v>
                </c:pt>
                <c:pt idx="113">
                  <c:v>52369.61</c:v>
                </c:pt>
                <c:pt idx="114">
                  <c:v>46984.19</c:v>
                </c:pt>
                <c:pt idx="115">
                  <c:v>44663.39</c:v>
                </c:pt>
                <c:pt idx="116">
                  <c:v>48789.19</c:v>
                </c:pt>
                <c:pt idx="117">
                  <c:v>52218.03</c:v>
                </c:pt>
                <c:pt idx="118">
                  <c:v>44551.37</c:v>
                </c:pt>
                <c:pt idx="119">
                  <c:v>47935.93</c:v>
                </c:pt>
                <c:pt idx="120">
                  <c:v>45418.86</c:v>
                </c:pt>
                <c:pt idx="121">
                  <c:v>52885.24</c:v>
                </c:pt>
                <c:pt idx="122">
                  <c:v>53076.66</c:v>
                </c:pt>
                <c:pt idx="123">
                  <c:v>52704.95</c:v>
                </c:pt>
                <c:pt idx="124">
                  <c:v>53053.3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2-4A8C-819D-0BD4E9A9D8B4}"/>
            </c:ext>
          </c:extLst>
        </c:ser>
        <c:ser>
          <c:idx val="2"/>
          <c:order val="2"/>
          <c:tx>
            <c:strRef>
              <c:f>Full1!$BK$108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Full1!$BK$109:$BK$233</c:f>
              <c:numCache>
                <c:formatCode>General</c:formatCode>
                <c:ptCount val="125"/>
                <c:pt idx="0">
                  <c:v>312.39999999999998</c:v>
                </c:pt>
                <c:pt idx="1">
                  <c:v>591.83000000000004</c:v>
                </c:pt>
                <c:pt idx="2">
                  <c:v>1195.81</c:v>
                </c:pt>
                <c:pt idx="3">
                  <c:v>1153.21</c:v>
                </c:pt>
                <c:pt idx="4">
                  <c:v>1269.8699999999999</c:v>
                </c:pt>
                <c:pt idx="5">
                  <c:v>1285.83</c:v>
                </c:pt>
                <c:pt idx="6">
                  <c:v>1319.05</c:v>
                </c:pt>
                <c:pt idx="7">
                  <c:v>1499.42</c:v>
                </c:pt>
                <c:pt idx="8">
                  <c:v>2036.02</c:v>
                </c:pt>
                <c:pt idx="9">
                  <c:v>1687.89</c:v>
                </c:pt>
                <c:pt idx="10">
                  <c:v>2032.84</c:v>
                </c:pt>
                <c:pt idx="11">
                  <c:v>1625.94</c:v>
                </c:pt>
                <c:pt idx="12">
                  <c:v>1880.62</c:v>
                </c:pt>
                <c:pt idx="13">
                  <c:v>3351.68</c:v>
                </c:pt>
                <c:pt idx="14">
                  <c:v>2854.05</c:v>
                </c:pt>
                <c:pt idx="15">
                  <c:v>2575.8000000000002</c:v>
                </c:pt>
                <c:pt idx="16">
                  <c:v>2123.04</c:v>
                </c:pt>
                <c:pt idx="17">
                  <c:v>2894.93</c:v>
                </c:pt>
                <c:pt idx="18">
                  <c:v>2793.52</c:v>
                </c:pt>
                <c:pt idx="19">
                  <c:v>2112.17</c:v>
                </c:pt>
                <c:pt idx="20">
                  <c:v>5384</c:v>
                </c:pt>
                <c:pt idx="21">
                  <c:v>3599.47</c:v>
                </c:pt>
                <c:pt idx="22">
                  <c:v>3850.31</c:v>
                </c:pt>
                <c:pt idx="23">
                  <c:v>2979.78</c:v>
                </c:pt>
                <c:pt idx="24">
                  <c:v>7183.97</c:v>
                </c:pt>
                <c:pt idx="25">
                  <c:v>4275.8100000000004</c:v>
                </c:pt>
                <c:pt idx="26">
                  <c:v>4058.92</c:v>
                </c:pt>
                <c:pt idx="27">
                  <c:v>5565.88</c:v>
                </c:pt>
                <c:pt idx="28">
                  <c:v>4277.46</c:v>
                </c:pt>
                <c:pt idx="29">
                  <c:v>5302.34</c:v>
                </c:pt>
                <c:pt idx="30">
                  <c:v>3036.18</c:v>
                </c:pt>
                <c:pt idx="31">
                  <c:v>3481.04</c:v>
                </c:pt>
                <c:pt idx="32">
                  <c:v>3117.47</c:v>
                </c:pt>
                <c:pt idx="33">
                  <c:v>5382.9</c:v>
                </c:pt>
                <c:pt idx="34">
                  <c:v>6659.51</c:v>
                </c:pt>
                <c:pt idx="35">
                  <c:v>7042.91</c:v>
                </c:pt>
                <c:pt idx="36">
                  <c:v>5101.62</c:v>
                </c:pt>
                <c:pt idx="37">
                  <c:v>3467.87</c:v>
                </c:pt>
                <c:pt idx="38">
                  <c:v>6686.14</c:v>
                </c:pt>
                <c:pt idx="39">
                  <c:v>6935.74</c:v>
                </c:pt>
                <c:pt idx="40">
                  <c:v>7407.8</c:v>
                </c:pt>
                <c:pt idx="41">
                  <c:v>6987.84</c:v>
                </c:pt>
                <c:pt idx="42">
                  <c:v>3598.7</c:v>
                </c:pt>
                <c:pt idx="43">
                  <c:v>2950.29</c:v>
                </c:pt>
                <c:pt idx="44">
                  <c:v>6563.96</c:v>
                </c:pt>
                <c:pt idx="45">
                  <c:v>5845.5</c:v>
                </c:pt>
                <c:pt idx="46">
                  <c:v>4167.88</c:v>
                </c:pt>
                <c:pt idx="47">
                  <c:v>3935.22</c:v>
                </c:pt>
                <c:pt idx="48">
                  <c:v>2393.29</c:v>
                </c:pt>
                <c:pt idx="49">
                  <c:v>7592.01</c:v>
                </c:pt>
                <c:pt idx="50">
                  <c:v>4307.6400000000003</c:v>
                </c:pt>
                <c:pt idx="51">
                  <c:v>3075.32</c:v>
                </c:pt>
                <c:pt idx="52">
                  <c:v>3777.63</c:v>
                </c:pt>
                <c:pt idx="53">
                  <c:v>2512.08</c:v>
                </c:pt>
                <c:pt idx="54">
                  <c:v>3098.05</c:v>
                </c:pt>
                <c:pt idx="55">
                  <c:v>2153.29</c:v>
                </c:pt>
                <c:pt idx="56">
                  <c:v>6397.05</c:v>
                </c:pt>
                <c:pt idx="57">
                  <c:v>4686.96</c:v>
                </c:pt>
                <c:pt idx="58">
                  <c:v>7706.96</c:v>
                </c:pt>
                <c:pt idx="59">
                  <c:v>6020.7</c:v>
                </c:pt>
                <c:pt idx="60">
                  <c:v>6636.92</c:v>
                </c:pt>
                <c:pt idx="61">
                  <c:v>6913.83</c:v>
                </c:pt>
                <c:pt idx="62">
                  <c:v>5573.49</c:v>
                </c:pt>
                <c:pt idx="63">
                  <c:v>7987.22</c:v>
                </c:pt>
                <c:pt idx="64">
                  <c:v>6872.91</c:v>
                </c:pt>
                <c:pt idx="65">
                  <c:v>3209.93</c:v>
                </c:pt>
                <c:pt idx="66">
                  <c:v>4775.34</c:v>
                </c:pt>
                <c:pt idx="67">
                  <c:v>2547.36</c:v>
                </c:pt>
                <c:pt idx="68">
                  <c:v>2504.9499999999998</c:v>
                </c:pt>
                <c:pt idx="69">
                  <c:v>1789.87</c:v>
                </c:pt>
                <c:pt idx="70">
                  <c:v>6211.91</c:v>
                </c:pt>
                <c:pt idx="71">
                  <c:v>3378.87</c:v>
                </c:pt>
                <c:pt idx="72">
                  <c:v>8146.91</c:v>
                </c:pt>
                <c:pt idx="73">
                  <c:v>3178.34</c:v>
                </c:pt>
                <c:pt idx="74">
                  <c:v>4636.9399999999996</c:v>
                </c:pt>
                <c:pt idx="75">
                  <c:v>4809.53</c:v>
                </c:pt>
                <c:pt idx="76">
                  <c:v>6172.46</c:v>
                </c:pt>
                <c:pt idx="77">
                  <c:v>4665.3500000000004</c:v>
                </c:pt>
                <c:pt idx="78">
                  <c:v>5887.64</c:v>
                </c:pt>
                <c:pt idx="79">
                  <c:v>11630.72</c:v>
                </c:pt>
                <c:pt idx="80">
                  <c:v>9069.85</c:v>
                </c:pt>
                <c:pt idx="81">
                  <c:v>5526.33</c:v>
                </c:pt>
                <c:pt idx="82">
                  <c:v>8735.39</c:v>
                </c:pt>
                <c:pt idx="83">
                  <c:v>5392.99</c:v>
                </c:pt>
                <c:pt idx="84">
                  <c:v>4587.4799999999996</c:v>
                </c:pt>
                <c:pt idx="85">
                  <c:v>4505.32</c:v>
                </c:pt>
                <c:pt idx="86">
                  <c:v>5151.68</c:v>
                </c:pt>
                <c:pt idx="87">
                  <c:v>8706.75</c:v>
                </c:pt>
                <c:pt idx="88">
                  <c:v>6326.92</c:v>
                </c:pt>
                <c:pt idx="89">
                  <c:v>3245.22</c:v>
                </c:pt>
                <c:pt idx="90">
                  <c:v>4099.54</c:v>
                </c:pt>
                <c:pt idx="91">
                  <c:v>4315.62</c:v>
                </c:pt>
                <c:pt idx="92">
                  <c:v>9464.9599999999991</c:v>
                </c:pt>
                <c:pt idx="93">
                  <c:v>9213.36</c:v>
                </c:pt>
                <c:pt idx="94">
                  <c:v>8168.91</c:v>
                </c:pt>
                <c:pt idx="95">
                  <c:v>3410.34</c:v>
                </c:pt>
                <c:pt idx="96">
                  <c:v>6297.66</c:v>
                </c:pt>
                <c:pt idx="97">
                  <c:v>4761.32</c:v>
                </c:pt>
                <c:pt idx="98">
                  <c:v>7931.61</c:v>
                </c:pt>
                <c:pt idx="99">
                  <c:v>7594.62</c:v>
                </c:pt>
                <c:pt idx="100">
                  <c:v>7993.33</c:v>
                </c:pt>
                <c:pt idx="101">
                  <c:v>4778.3599999999997</c:v>
                </c:pt>
                <c:pt idx="102">
                  <c:v>10259.76</c:v>
                </c:pt>
                <c:pt idx="103">
                  <c:v>9122</c:v>
                </c:pt>
                <c:pt idx="104">
                  <c:v>3714.57</c:v>
                </c:pt>
                <c:pt idx="105">
                  <c:v>8574.7900000000009</c:v>
                </c:pt>
                <c:pt idx="106">
                  <c:v>5801</c:v>
                </c:pt>
                <c:pt idx="107">
                  <c:v>4533.26</c:v>
                </c:pt>
                <c:pt idx="108">
                  <c:v>5437.83</c:v>
                </c:pt>
                <c:pt idx="109">
                  <c:v>6829.7</c:v>
                </c:pt>
                <c:pt idx="110">
                  <c:v>4514</c:v>
                </c:pt>
                <c:pt idx="111">
                  <c:v>4246.99</c:v>
                </c:pt>
                <c:pt idx="112">
                  <c:v>10543.87</c:v>
                </c:pt>
                <c:pt idx="113">
                  <c:v>8213.73</c:v>
                </c:pt>
                <c:pt idx="114">
                  <c:v>3902.88</c:v>
                </c:pt>
                <c:pt idx="115">
                  <c:v>8848.33</c:v>
                </c:pt>
                <c:pt idx="116">
                  <c:v>5917.59</c:v>
                </c:pt>
                <c:pt idx="117">
                  <c:v>4714.8900000000003</c:v>
                </c:pt>
                <c:pt idx="118">
                  <c:v>4438.16</c:v>
                </c:pt>
                <c:pt idx="119">
                  <c:v>8407.26</c:v>
                </c:pt>
                <c:pt idx="120">
                  <c:v>3943.57</c:v>
                </c:pt>
                <c:pt idx="121">
                  <c:v>4040.67</c:v>
                </c:pt>
                <c:pt idx="122">
                  <c:v>8459.52</c:v>
                </c:pt>
                <c:pt idx="123">
                  <c:v>6662.64</c:v>
                </c:pt>
                <c:pt idx="124">
                  <c:v>4862.49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2-4A8C-819D-0BD4E9A9D8B4}"/>
            </c:ext>
          </c:extLst>
        </c:ser>
        <c:ser>
          <c:idx val="3"/>
          <c:order val="3"/>
          <c:tx>
            <c:strRef>
              <c:f>Full1!$BL$108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Full1!$BL$109:$BL$233</c:f>
              <c:numCache>
                <c:formatCode>General</c:formatCode>
                <c:ptCount val="125"/>
                <c:pt idx="0">
                  <c:v>340.73</c:v>
                </c:pt>
                <c:pt idx="1">
                  <c:v>603.75</c:v>
                </c:pt>
                <c:pt idx="2">
                  <c:v>779.58</c:v>
                </c:pt>
                <c:pt idx="3">
                  <c:v>1202.98</c:v>
                </c:pt>
                <c:pt idx="4">
                  <c:v>1206.1099999999999</c:v>
                </c:pt>
                <c:pt idx="5">
                  <c:v>1159.4000000000001</c:v>
                </c:pt>
                <c:pt idx="6">
                  <c:v>1688.08</c:v>
                </c:pt>
                <c:pt idx="7">
                  <c:v>2537.23</c:v>
                </c:pt>
                <c:pt idx="8">
                  <c:v>2976.81</c:v>
                </c:pt>
                <c:pt idx="9">
                  <c:v>6439.54</c:v>
                </c:pt>
                <c:pt idx="10">
                  <c:v>6636.95</c:v>
                </c:pt>
                <c:pt idx="11">
                  <c:v>6451.11</c:v>
                </c:pt>
                <c:pt idx="12">
                  <c:v>6761.29</c:v>
                </c:pt>
                <c:pt idx="13">
                  <c:v>1875.57</c:v>
                </c:pt>
                <c:pt idx="14">
                  <c:v>6995.27</c:v>
                </c:pt>
                <c:pt idx="15">
                  <c:v>7566.98</c:v>
                </c:pt>
                <c:pt idx="16">
                  <c:v>7118.46</c:v>
                </c:pt>
                <c:pt idx="17">
                  <c:v>7768.09</c:v>
                </c:pt>
                <c:pt idx="18">
                  <c:v>6926.67</c:v>
                </c:pt>
                <c:pt idx="19">
                  <c:v>7158.1</c:v>
                </c:pt>
                <c:pt idx="20">
                  <c:v>7275.76</c:v>
                </c:pt>
                <c:pt idx="21">
                  <c:v>7310.09</c:v>
                </c:pt>
                <c:pt idx="22">
                  <c:v>7517.24</c:v>
                </c:pt>
                <c:pt idx="23">
                  <c:v>7180.43</c:v>
                </c:pt>
                <c:pt idx="24">
                  <c:v>7597.28</c:v>
                </c:pt>
                <c:pt idx="25">
                  <c:v>7136.44</c:v>
                </c:pt>
                <c:pt idx="26">
                  <c:v>7005.59</c:v>
                </c:pt>
                <c:pt idx="27">
                  <c:v>8174.91</c:v>
                </c:pt>
                <c:pt idx="28">
                  <c:v>8621.49</c:v>
                </c:pt>
                <c:pt idx="29">
                  <c:v>7907.1</c:v>
                </c:pt>
                <c:pt idx="30">
                  <c:v>8426.07</c:v>
                </c:pt>
                <c:pt idx="31">
                  <c:v>9107.44</c:v>
                </c:pt>
                <c:pt idx="32">
                  <c:v>7981.91</c:v>
                </c:pt>
                <c:pt idx="33">
                  <c:v>9781.16</c:v>
                </c:pt>
                <c:pt idx="34">
                  <c:v>9431.4500000000007</c:v>
                </c:pt>
                <c:pt idx="35">
                  <c:v>8721.27</c:v>
                </c:pt>
                <c:pt idx="36">
                  <c:v>11154.8</c:v>
                </c:pt>
                <c:pt idx="37">
                  <c:v>9718.94</c:v>
                </c:pt>
                <c:pt idx="38">
                  <c:v>10602.11</c:v>
                </c:pt>
                <c:pt idx="39">
                  <c:v>9733.6</c:v>
                </c:pt>
                <c:pt idx="40">
                  <c:v>10228.290000000001</c:v>
                </c:pt>
                <c:pt idx="41">
                  <c:v>9977.24</c:v>
                </c:pt>
                <c:pt idx="42">
                  <c:v>13275.6</c:v>
                </c:pt>
                <c:pt idx="43">
                  <c:v>16223.37</c:v>
                </c:pt>
                <c:pt idx="44">
                  <c:v>12365.09</c:v>
                </c:pt>
                <c:pt idx="45">
                  <c:v>13615.25</c:v>
                </c:pt>
                <c:pt idx="46">
                  <c:v>12981.71</c:v>
                </c:pt>
                <c:pt idx="47">
                  <c:v>13242.82</c:v>
                </c:pt>
                <c:pt idx="48">
                  <c:v>13388.06</c:v>
                </c:pt>
                <c:pt idx="49">
                  <c:v>12685.48</c:v>
                </c:pt>
                <c:pt idx="50">
                  <c:v>13835.28</c:v>
                </c:pt>
                <c:pt idx="51">
                  <c:v>19858.78</c:v>
                </c:pt>
                <c:pt idx="52">
                  <c:v>19470.16</c:v>
                </c:pt>
                <c:pt idx="53">
                  <c:v>14151.48</c:v>
                </c:pt>
                <c:pt idx="54">
                  <c:v>14726.63</c:v>
                </c:pt>
                <c:pt idx="55">
                  <c:v>14998.52</c:v>
                </c:pt>
                <c:pt idx="56">
                  <c:v>15511.61</c:v>
                </c:pt>
                <c:pt idx="57">
                  <c:v>15214.42</c:v>
                </c:pt>
                <c:pt idx="58">
                  <c:v>13314.69</c:v>
                </c:pt>
                <c:pt idx="59">
                  <c:v>14847.35</c:v>
                </c:pt>
                <c:pt idx="60">
                  <c:v>18661.04</c:v>
                </c:pt>
                <c:pt idx="61">
                  <c:v>16646.21</c:v>
                </c:pt>
                <c:pt idx="62">
                  <c:v>15622.89</c:v>
                </c:pt>
                <c:pt idx="63">
                  <c:v>14170.96</c:v>
                </c:pt>
                <c:pt idx="64">
                  <c:v>14751.41</c:v>
                </c:pt>
                <c:pt idx="65">
                  <c:v>14779.34</c:v>
                </c:pt>
                <c:pt idx="66">
                  <c:v>20258.650000000001</c:v>
                </c:pt>
                <c:pt idx="67">
                  <c:v>14810.95</c:v>
                </c:pt>
                <c:pt idx="68">
                  <c:v>22784.23</c:v>
                </c:pt>
                <c:pt idx="69">
                  <c:v>18950.900000000001</c:v>
                </c:pt>
                <c:pt idx="70">
                  <c:v>17035.23</c:v>
                </c:pt>
                <c:pt idx="71">
                  <c:v>14277.63</c:v>
                </c:pt>
                <c:pt idx="72">
                  <c:v>17510.12</c:v>
                </c:pt>
                <c:pt idx="73">
                  <c:v>16548.009999999998</c:v>
                </c:pt>
                <c:pt idx="74">
                  <c:v>14782.02</c:v>
                </c:pt>
                <c:pt idx="75">
                  <c:v>13383.31</c:v>
                </c:pt>
                <c:pt idx="76">
                  <c:v>15525.91</c:v>
                </c:pt>
                <c:pt idx="77">
                  <c:v>15694.9</c:v>
                </c:pt>
                <c:pt idx="78">
                  <c:v>16288.91</c:v>
                </c:pt>
                <c:pt idx="79">
                  <c:v>15356.24</c:v>
                </c:pt>
                <c:pt idx="80">
                  <c:v>17509.349999999999</c:v>
                </c:pt>
                <c:pt idx="81">
                  <c:v>20342.71</c:v>
                </c:pt>
                <c:pt idx="82">
                  <c:v>29442.18</c:v>
                </c:pt>
                <c:pt idx="83">
                  <c:v>26900.39</c:v>
                </c:pt>
                <c:pt idx="84">
                  <c:v>26902.240000000002</c:v>
                </c:pt>
                <c:pt idx="85">
                  <c:v>27186.74</c:v>
                </c:pt>
                <c:pt idx="86">
                  <c:v>27435.84</c:v>
                </c:pt>
                <c:pt idx="87">
                  <c:v>28725.18</c:v>
                </c:pt>
                <c:pt idx="88">
                  <c:v>24906.080000000002</c:v>
                </c:pt>
                <c:pt idx="89">
                  <c:v>26800.79</c:v>
                </c:pt>
                <c:pt idx="90">
                  <c:v>29607.46</c:v>
                </c:pt>
                <c:pt idx="91">
                  <c:v>26575.360000000001</c:v>
                </c:pt>
                <c:pt idx="92">
                  <c:v>25633.62</c:v>
                </c:pt>
                <c:pt idx="93">
                  <c:v>26000.39</c:v>
                </c:pt>
                <c:pt idx="94">
                  <c:v>29557.01</c:v>
                </c:pt>
                <c:pt idx="95">
                  <c:v>30355.11</c:v>
                </c:pt>
                <c:pt idx="96">
                  <c:v>30164.78</c:v>
                </c:pt>
                <c:pt idx="97">
                  <c:v>27824.79</c:v>
                </c:pt>
                <c:pt idx="98">
                  <c:v>27103.95</c:v>
                </c:pt>
                <c:pt idx="99">
                  <c:v>30347.919999999998</c:v>
                </c:pt>
                <c:pt idx="100">
                  <c:v>27244.99</c:v>
                </c:pt>
                <c:pt idx="101">
                  <c:v>30295.77</c:v>
                </c:pt>
                <c:pt idx="102">
                  <c:v>30815.86</c:v>
                </c:pt>
                <c:pt idx="103">
                  <c:v>31427.31</c:v>
                </c:pt>
                <c:pt idx="104">
                  <c:v>31183.58</c:v>
                </c:pt>
                <c:pt idx="105">
                  <c:v>34687.760000000002</c:v>
                </c:pt>
                <c:pt idx="106">
                  <c:v>31610.58</c:v>
                </c:pt>
                <c:pt idx="107">
                  <c:v>30927.15</c:v>
                </c:pt>
                <c:pt idx="108">
                  <c:v>31508.91</c:v>
                </c:pt>
                <c:pt idx="109">
                  <c:v>32490.53</c:v>
                </c:pt>
                <c:pt idx="110">
                  <c:v>31214.71</c:v>
                </c:pt>
                <c:pt idx="111">
                  <c:v>32745.84</c:v>
                </c:pt>
                <c:pt idx="112">
                  <c:v>30566.42</c:v>
                </c:pt>
                <c:pt idx="113">
                  <c:v>31961.66</c:v>
                </c:pt>
                <c:pt idx="114">
                  <c:v>30579</c:v>
                </c:pt>
                <c:pt idx="115">
                  <c:v>32124.6</c:v>
                </c:pt>
                <c:pt idx="116">
                  <c:v>31887.98</c:v>
                </c:pt>
                <c:pt idx="117">
                  <c:v>31068.57</c:v>
                </c:pt>
                <c:pt idx="118">
                  <c:v>30997.4</c:v>
                </c:pt>
                <c:pt idx="119">
                  <c:v>30927.24</c:v>
                </c:pt>
                <c:pt idx="120">
                  <c:v>32232.04</c:v>
                </c:pt>
                <c:pt idx="121">
                  <c:v>36416.559999999998</c:v>
                </c:pt>
                <c:pt idx="122">
                  <c:v>36053.980000000003</c:v>
                </c:pt>
                <c:pt idx="123">
                  <c:v>32620.57</c:v>
                </c:pt>
                <c:pt idx="124">
                  <c:v>33404.86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2-4A8C-819D-0BD4E9A9D8B4}"/>
            </c:ext>
          </c:extLst>
        </c:ser>
        <c:ser>
          <c:idx val="4"/>
          <c:order val="4"/>
          <c:tx>
            <c:strRef>
              <c:f>Full1!$BM$108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Full1!$BM$109:$BM$233</c:f>
              <c:numCache>
                <c:formatCode>General</c:formatCode>
                <c:ptCount val="125"/>
                <c:pt idx="0">
                  <c:v>297.82</c:v>
                </c:pt>
                <c:pt idx="1">
                  <c:v>802.36</c:v>
                </c:pt>
                <c:pt idx="2">
                  <c:v>1014.27</c:v>
                </c:pt>
                <c:pt idx="3">
                  <c:v>1309.53</c:v>
                </c:pt>
                <c:pt idx="4">
                  <c:v>2062.39</c:v>
                </c:pt>
                <c:pt idx="5">
                  <c:v>3802.15</c:v>
                </c:pt>
                <c:pt idx="6">
                  <c:v>7434.85</c:v>
                </c:pt>
                <c:pt idx="7">
                  <c:v>6844.57</c:v>
                </c:pt>
                <c:pt idx="8">
                  <c:v>7296.74</c:v>
                </c:pt>
                <c:pt idx="9">
                  <c:v>6913.65</c:v>
                </c:pt>
                <c:pt idx="10">
                  <c:v>6402.08</c:v>
                </c:pt>
                <c:pt idx="11">
                  <c:v>5394.73</c:v>
                </c:pt>
                <c:pt idx="12">
                  <c:v>7585.78</c:v>
                </c:pt>
                <c:pt idx="13">
                  <c:v>4674.71</c:v>
                </c:pt>
                <c:pt idx="14">
                  <c:v>5893.07</c:v>
                </c:pt>
                <c:pt idx="15">
                  <c:v>6973.17</c:v>
                </c:pt>
                <c:pt idx="16">
                  <c:v>6103.18</c:v>
                </c:pt>
                <c:pt idx="17">
                  <c:v>7602.18</c:v>
                </c:pt>
                <c:pt idx="18">
                  <c:v>5175.96</c:v>
                </c:pt>
                <c:pt idx="19">
                  <c:v>5384.15</c:v>
                </c:pt>
                <c:pt idx="20">
                  <c:v>6499.75</c:v>
                </c:pt>
                <c:pt idx="21">
                  <c:v>5103.8900000000003</c:v>
                </c:pt>
                <c:pt idx="22">
                  <c:v>7438.02</c:v>
                </c:pt>
                <c:pt idx="23">
                  <c:v>5421.45</c:v>
                </c:pt>
                <c:pt idx="24">
                  <c:v>7505.56</c:v>
                </c:pt>
                <c:pt idx="25">
                  <c:v>9024.06</c:v>
                </c:pt>
                <c:pt idx="26">
                  <c:v>8378.7800000000007</c:v>
                </c:pt>
                <c:pt idx="27">
                  <c:v>10327.34</c:v>
                </c:pt>
                <c:pt idx="28">
                  <c:v>9565.0300000000007</c:v>
                </c:pt>
                <c:pt idx="29">
                  <c:v>9813.25</c:v>
                </c:pt>
                <c:pt idx="30">
                  <c:v>10062.530000000001</c:v>
                </c:pt>
                <c:pt idx="31">
                  <c:v>8486.6299999999992</c:v>
                </c:pt>
                <c:pt idx="32">
                  <c:v>10128.969999999999</c:v>
                </c:pt>
                <c:pt idx="33">
                  <c:v>10702.57</c:v>
                </c:pt>
                <c:pt idx="34">
                  <c:v>10368.94</c:v>
                </c:pt>
                <c:pt idx="35">
                  <c:v>10072.879999999999</c:v>
                </c:pt>
                <c:pt idx="36">
                  <c:v>11132.21</c:v>
                </c:pt>
                <c:pt idx="37">
                  <c:v>10866.23</c:v>
                </c:pt>
                <c:pt idx="38">
                  <c:v>10225.040000000001</c:v>
                </c:pt>
                <c:pt idx="39">
                  <c:v>11034.28</c:v>
                </c:pt>
                <c:pt idx="40">
                  <c:v>10574.93</c:v>
                </c:pt>
                <c:pt idx="41">
                  <c:v>10304.68</c:v>
                </c:pt>
                <c:pt idx="42">
                  <c:v>10139.42</c:v>
                </c:pt>
                <c:pt idx="43">
                  <c:v>10858.98</c:v>
                </c:pt>
                <c:pt idx="44">
                  <c:v>11514.02</c:v>
                </c:pt>
                <c:pt idx="45">
                  <c:v>10891.25</c:v>
                </c:pt>
                <c:pt idx="46">
                  <c:v>11244.51</c:v>
                </c:pt>
                <c:pt idx="47">
                  <c:v>11179.33</c:v>
                </c:pt>
                <c:pt idx="48">
                  <c:v>10393.18</c:v>
                </c:pt>
                <c:pt idx="49">
                  <c:v>13169.71</c:v>
                </c:pt>
                <c:pt idx="50">
                  <c:v>11850.69</c:v>
                </c:pt>
                <c:pt idx="51">
                  <c:v>13128.83</c:v>
                </c:pt>
                <c:pt idx="52">
                  <c:v>13818.23</c:v>
                </c:pt>
                <c:pt idx="53">
                  <c:v>13471.44</c:v>
                </c:pt>
                <c:pt idx="54">
                  <c:v>16099.34</c:v>
                </c:pt>
                <c:pt idx="55">
                  <c:v>13223.89</c:v>
                </c:pt>
                <c:pt idx="56">
                  <c:v>13229.24</c:v>
                </c:pt>
                <c:pt idx="57">
                  <c:v>14746.86</c:v>
                </c:pt>
                <c:pt idx="58">
                  <c:v>14287.3</c:v>
                </c:pt>
                <c:pt idx="59">
                  <c:v>14762.18</c:v>
                </c:pt>
                <c:pt idx="60">
                  <c:v>13875.23</c:v>
                </c:pt>
                <c:pt idx="61">
                  <c:v>15369.93</c:v>
                </c:pt>
                <c:pt idx="62">
                  <c:v>15682.74</c:v>
                </c:pt>
                <c:pt idx="63">
                  <c:v>18497.240000000002</c:v>
                </c:pt>
                <c:pt idx="64">
                  <c:v>18286.21</c:v>
                </c:pt>
                <c:pt idx="65">
                  <c:v>17087.61</c:v>
                </c:pt>
                <c:pt idx="66">
                  <c:v>18386.16</c:v>
                </c:pt>
                <c:pt idx="67">
                  <c:v>18581.86</c:v>
                </c:pt>
                <c:pt idx="68">
                  <c:v>16723.37</c:v>
                </c:pt>
                <c:pt idx="69">
                  <c:v>16470.8</c:v>
                </c:pt>
                <c:pt idx="70">
                  <c:v>16972.71</c:v>
                </c:pt>
                <c:pt idx="71">
                  <c:v>16704.96</c:v>
                </c:pt>
                <c:pt idx="72">
                  <c:v>18302.87</c:v>
                </c:pt>
                <c:pt idx="73">
                  <c:v>16869.61</c:v>
                </c:pt>
                <c:pt idx="74">
                  <c:v>16836.740000000002</c:v>
                </c:pt>
                <c:pt idx="75">
                  <c:v>17663.89</c:v>
                </c:pt>
                <c:pt idx="76">
                  <c:v>16099.27</c:v>
                </c:pt>
                <c:pt idx="77">
                  <c:v>16399.73</c:v>
                </c:pt>
                <c:pt idx="78">
                  <c:v>17080.599999999999</c:v>
                </c:pt>
                <c:pt idx="79">
                  <c:v>19208.080000000002</c:v>
                </c:pt>
                <c:pt idx="80">
                  <c:v>17083.599999999999</c:v>
                </c:pt>
                <c:pt idx="81">
                  <c:v>17065.25</c:v>
                </c:pt>
                <c:pt idx="82">
                  <c:v>19108.14</c:v>
                </c:pt>
                <c:pt idx="83">
                  <c:v>17506.89</c:v>
                </c:pt>
                <c:pt idx="84">
                  <c:v>19048.73</c:v>
                </c:pt>
                <c:pt idx="85">
                  <c:v>19717.75</c:v>
                </c:pt>
                <c:pt idx="86">
                  <c:v>21476.04</c:v>
                </c:pt>
                <c:pt idx="87">
                  <c:v>18395.37</c:v>
                </c:pt>
                <c:pt idx="88">
                  <c:v>21375.99</c:v>
                </c:pt>
                <c:pt idx="89">
                  <c:v>19111.900000000001</c:v>
                </c:pt>
                <c:pt idx="90">
                  <c:v>19268.37</c:v>
                </c:pt>
                <c:pt idx="91">
                  <c:v>19476.419999999998</c:v>
                </c:pt>
                <c:pt idx="92">
                  <c:v>20449.38</c:v>
                </c:pt>
                <c:pt idx="93">
                  <c:v>19383.509999999998</c:v>
                </c:pt>
                <c:pt idx="94">
                  <c:v>19905.349999999999</c:v>
                </c:pt>
                <c:pt idx="95">
                  <c:v>18545.66</c:v>
                </c:pt>
                <c:pt idx="96">
                  <c:v>19948.32</c:v>
                </c:pt>
                <c:pt idx="97">
                  <c:v>20012.900000000001</c:v>
                </c:pt>
                <c:pt idx="98">
                  <c:v>19628.88</c:v>
                </c:pt>
                <c:pt idx="99">
                  <c:v>18849.560000000001</c:v>
                </c:pt>
                <c:pt idx="100">
                  <c:v>18758.439999999999</c:v>
                </c:pt>
                <c:pt idx="101">
                  <c:v>19169.29</c:v>
                </c:pt>
                <c:pt idx="102">
                  <c:v>21804.91</c:v>
                </c:pt>
                <c:pt idx="103">
                  <c:v>18235.72</c:v>
                </c:pt>
                <c:pt idx="104">
                  <c:v>20452.439999999999</c:v>
                </c:pt>
                <c:pt idx="105">
                  <c:v>21604.41</c:v>
                </c:pt>
                <c:pt idx="106">
                  <c:v>21924.12</c:v>
                </c:pt>
                <c:pt idx="107">
                  <c:v>20117.53</c:v>
                </c:pt>
                <c:pt idx="108">
                  <c:v>22678.01</c:v>
                </c:pt>
                <c:pt idx="109">
                  <c:v>21392.78</c:v>
                </c:pt>
                <c:pt idx="110">
                  <c:v>22411.77</c:v>
                </c:pt>
                <c:pt idx="111">
                  <c:v>22001.81</c:v>
                </c:pt>
                <c:pt idx="112">
                  <c:v>22519.42</c:v>
                </c:pt>
                <c:pt idx="113">
                  <c:v>21796.68</c:v>
                </c:pt>
                <c:pt idx="114">
                  <c:v>22755.81</c:v>
                </c:pt>
                <c:pt idx="115">
                  <c:v>19215.59</c:v>
                </c:pt>
                <c:pt idx="116">
                  <c:v>24162.62</c:v>
                </c:pt>
                <c:pt idx="117">
                  <c:v>23760.13</c:v>
                </c:pt>
                <c:pt idx="118">
                  <c:v>22406.09</c:v>
                </c:pt>
                <c:pt idx="119">
                  <c:v>22033.71</c:v>
                </c:pt>
                <c:pt idx="120">
                  <c:v>21164.43</c:v>
                </c:pt>
                <c:pt idx="121">
                  <c:v>21428.11</c:v>
                </c:pt>
                <c:pt idx="122">
                  <c:v>22620.85</c:v>
                </c:pt>
                <c:pt idx="123">
                  <c:v>23198.45</c:v>
                </c:pt>
                <c:pt idx="124">
                  <c:v>23591.9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92-4A8C-819D-0BD4E9A9D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367968"/>
        <c:axId val="370389568"/>
      </c:lineChart>
      <c:catAx>
        <c:axId val="37036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89568"/>
        <c:crosses val="autoZero"/>
        <c:auto val="1"/>
        <c:lblAlgn val="ctr"/>
        <c:lblOffset val="100"/>
        <c:noMultiLvlLbl val="0"/>
      </c:catAx>
      <c:valAx>
        <c:axId val="3703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6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100"/>
              <a:t>INPUT: PYO-PYF-PXF  ---  POBLACIÓ:</a:t>
            </a:r>
            <a:r>
              <a:rPr lang="ca-ES" sz="1100" baseline="0"/>
              <a:t> 25</a:t>
            </a:r>
            <a:endParaRPr lang="ca-E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Full1!$AU$108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Full1!$AU$109:$AU$233</c:f>
              <c:numCache>
                <c:formatCode>General</c:formatCode>
                <c:ptCount val="125"/>
                <c:pt idx="0">
                  <c:v>3409.89</c:v>
                </c:pt>
                <c:pt idx="1">
                  <c:v>4924.59</c:v>
                </c:pt>
                <c:pt idx="2">
                  <c:v>39507.480000000003</c:v>
                </c:pt>
                <c:pt idx="3">
                  <c:v>60268.57</c:v>
                </c:pt>
                <c:pt idx="4">
                  <c:v>79417.84</c:v>
                </c:pt>
                <c:pt idx="5">
                  <c:v>83670.89</c:v>
                </c:pt>
                <c:pt idx="6">
                  <c:v>97848.84</c:v>
                </c:pt>
                <c:pt idx="7">
                  <c:v>98808.26</c:v>
                </c:pt>
                <c:pt idx="8">
                  <c:v>104218.65</c:v>
                </c:pt>
                <c:pt idx="9">
                  <c:v>113237.77</c:v>
                </c:pt>
                <c:pt idx="10">
                  <c:v>113639.98</c:v>
                </c:pt>
                <c:pt idx="11">
                  <c:v>119269.48</c:v>
                </c:pt>
                <c:pt idx="12">
                  <c:v>133030.76999999999</c:v>
                </c:pt>
                <c:pt idx="13">
                  <c:v>137354.35999999999</c:v>
                </c:pt>
                <c:pt idx="14">
                  <c:v>129006.21</c:v>
                </c:pt>
                <c:pt idx="15">
                  <c:v>140463.88</c:v>
                </c:pt>
                <c:pt idx="16">
                  <c:v>136013.87</c:v>
                </c:pt>
                <c:pt idx="17">
                  <c:v>138391.54999999999</c:v>
                </c:pt>
                <c:pt idx="18">
                  <c:v>137330.85</c:v>
                </c:pt>
                <c:pt idx="19">
                  <c:v>138766.23000000001</c:v>
                </c:pt>
                <c:pt idx="20">
                  <c:v>138675.46</c:v>
                </c:pt>
                <c:pt idx="21">
                  <c:v>147272.38</c:v>
                </c:pt>
                <c:pt idx="22">
                  <c:v>139487.47</c:v>
                </c:pt>
                <c:pt idx="23">
                  <c:v>138851.78</c:v>
                </c:pt>
                <c:pt idx="24">
                  <c:v>147274.68</c:v>
                </c:pt>
                <c:pt idx="25">
                  <c:v>147302.64000000001</c:v>
                </c:pt>
                <c:pt idx="26">
                  <c:v>142722.41</c:v>
                </c:pt>
                <c:pt idx="27">
                  <c:v>139082.57999999999</c:v>
                </c:pt>
                <c:pt idx="28">
                  <c:v>142132.45000000001</c:v>
                </c:pt>
                <c:pt idx="29">
                  <c:v>138787.98000000001</c:v>
                </c:pt>
                <c:pt idx="30">
                  <c:v>147267.62</c:v>
                </c:pt>
                <c:pt idx="31">
                  <c:v>142966.92000000001</c:v>
                </c:pt>
                <c:pt idx="32">
                  <c:v>139316.59</c:v>
                </c:pt>
                <c:pt idx="33">
                  <c:v>147289.51</c:v>
                </c:pt>
                <c:pt idx="34">
                  <c:v>139489.82</c:v>
                </c:pt>
                <c:pt idx="35">
                  <c:v>142922.47</c:v>
                </c:pt>
                <c:pt idx="36">
                  <c:v>138844.29</c:v>
                </c:pt>
                <c:pt idx="37">
                  <c:v>142761.14000000001</c:v>
                </c:pt>
                <c:pt idx="38">
                  <c:v>143749.31</c:v>
                </c:pt>
                <c:pt idx="39">
                  <c:v>147302.46</c:v>
                </c:pt>
                <c:pt idx="40">
                  <c:v>147248.01999999999</c:v>
                </c:pt>
                <c:pt idx="41">
                  <c:v>147273.66</c:v>
                </c:pt>
                <c:pt idx="42">
                  <c:v>147300.54</c:v>
                </c:pt>
                <c:pt idx="43">
                  <c:v>147309.63</c:v>
                </c:pt>
                <c:pt idx="44">
                  <c:v>147305.76</c:v>
                </c:pt>
                <c:pt idx="45">
                  <c:v>147301.25</c:v>
                </c:pt>
                <c:pt idx="46">
                  <c:v>147306.01999999999</c:v>
                </c:pt>
                <c:pt idx="47">
                  <c:v>147306.21</c:v>
                </c:pt>
                <c:pt idx="48">
                  <c:v>147304.91</c:v>
                </c:pt>
                <c:pt idx="49">
                  <c:v>147302.03</c:v>
                </c:pt>
                <c:pt idx="50">
                  <c:v>147304.38</c:v>
                </c:pt>
                <c:pt idx="51">
                  <c:v>147301.74</c:v>
                </c:pt>
                <c:pt idx="52">
                  <c:v>147305.24</c:v>
                </c:pt>
                <c:pt idx="53">
                  <c:v>147302.15</c:v>
                </c:pt>
                <c:pt idx="54">
                  <c:v>147306.10999999999</c:v>
                </c:pt>
                <c:pt idx="55">
                  <c:v>147354.26</c:v>
                </c:pt>
                <c:pt idx="56">
                  <c:v>147303.21</c:v>
                </c:pt>
                <c:pt idx="57">
                  <c:v>147305.62</c:v>
                </c:pt>
                <c:pt idx="58">
                  <c:v>147304.66</c:v>
                </c:pt>
                <c:pt idx="59">
                  <c:v>147353.75</c:v>
                </c:pt>
                <c:pt idx="60">
                  <c:v>147304.65</c:v>
                </c:pt>
                <c:pt idx="61">
                  <c:v>147304.37</c:v>
                </c:pt>
                <c:pt idx="62">
                  <c:v>147308.53</c:v>
                </c:pt>
                <c:pt idx="63">
                  <c:v>147304.98000000001</c:v>
                </c:pt>
                <c:pt idx="64">
                  <c:v>147304.37</c:v>
                </c:pt>
                <c:pt idx="65">
                  <c:v>147304.44</c:v>
                </c:pt>
                <c:pt idx="66">
                  <c:v>147300.5</c:v>
                </c:pt>
                <c:pt idx="67">
                  <c:v>147304.48000000001</c:v>
                </c:pt>
                <c:pt idx="68">
                  <c:v>147307.54</c:v>
                </c:pt>
                <c:pt idx="69">
                  <c:v>147302.19</c:v>
                </c:pt>
                <c:pt idx="70">
                  <c:v>147300.66</c:v>
                </c:pt>
                <c:pt idx="71">
                  <c:v>147305.57999999999</c:v>
                </c:pt>
                <c:pt idx="72">
                  <c:v>147300.99</c:v>
                </c:pt>
                <c:pt idx="73">
                  <c:v>147302.06</c:v>
                </c:pt>
                <c:pt idx="74">
                  <c:v>147304.46</c:v>
                </c:pt>
                <c:pt idx="75">
                  <c:v>147302.49</c:v>
                </c:pt>
                <c:pt idx="76">
                  <c:v>147303.03</c:v>
                </c:pt>
                <c:pt idx="77">
                  <c:v>147304.62</c:v>
                </c:pt>
                <c:pt idx="78">
                  <c:v>147307.21</c:v>
                </c:pt>
                <c:pt idx="79">
                  <c:v>147306.31</c:v>
                </c:pt>
                <c:pt idx="80">
                  <c:v>147304.24</c:v>
                </c:pt>
                <c:pt idx="81">
                  <c:v>147307.70000000001</c:v>
                </c:pt>
                <c:pt idx="82">
                  <c:v>147359.64000000001</c:v>
                </c:pt>
                <c:pt idx="83">
                  <c:v>147300.45000000001</c:v>
                </c:pt>
                <c:pt idx="84">
                  <c:v>147357.95000000001</c:v>
                </c:pt>
                <c:pt idx="85">
                  <c:v>147302.82</c:v>
                </c:pt>
                <c:pt idx="86">
                  <c:v>147357.89000000001</c:v>
                </c:pt>
                <c:pt idx="87">
                  <c:v>147303.92000000001</c:v>
                </c:pt>
                <c:pt idx="88">
                  <c:v>147308.95000000001</c:v>
                </c:pt>
                <c:pt idx="89">
                  <c:v>147307.29999999999</c:v>
                </c:pt>
                <c:pt idx="90">
                  <c:v>147302.57</c:v>
                </c:pt>
                <c:pt idx="91">
                  <c:v>147304.17000000001</c:v>
                </c:pt>
                <c:pt idx="92">
                  <c:v>149837.56</c:v>
                </c:pt>
                <c:pt idx="93">
                  <c:v>148565.76999999999</c:v>
                </c:pt>
                <c:pt idx="94">
                  <c:v>155944.75</c:v>
                </c:pt>
                <c:pt idx="95">
                  <c:v>155948.64000000001</c:v>
                </c:pt>
                <c:pt idx="96">
                  <c:v>155953.5</c:v>
                </c:pt>
                <c:pt idx="97">
                  <c:v>155955.41</c:v>
                </c:pt>
                <c:pt idx="98">
                  <c:v>155956.78</c:v>
                </c:pt>
                <c:pt idx="99">
                  <c:v>155954.35999999999</c:v>
                </c:pt>
                <c:pt idx="100">
                  <c:v>155957.73000000001</c:v>
                </c:pt>
                <c:pt idx="101">
                  <c:v>155953.03</c:v>
                </c:pt>
                <c:pt idx="102">
                  <c:v>155953.10999999999</c:v>
                </c:pt>
                <c:pt idx="103">
                  <c:v>155957.56</c:v>
                </c:pt>
                <c:pt idx="104">
                  <c:v>155956.60999999999</c:v>
                </c:pt>
                <c:pt idx="105">
                  <c:v>155953.57</c:v>
                </c:pt>
                <c:pt idx="106">
                  <c:v>155955.19</c:v>
                </c:pt>
                <c:pt idx="107">
                  <c:v>155953.49</c:v>
                </c:pt>
                <c:pt idx="108">
                  <c:v>155955.71</c:v>
                </c:pt>
                <c:pt idx="109">
                  <c:v>155952.9</c:v>
                </c:pt>
                <c:pt idx="110">
                  <c:v>155956.82</c:v>
                </c:pt>
                <c:pt idx="111">
                  <c:v>156062.93</c:v>
                </c:pt>
                <c:pt idx="112">
                  <c:v>156005.57999999999</c:v>
                </c:pt>
                <c:pt idx="113">
                  <c:v>155955.71</c:v>
                </c:pt>
                <c:pt idx="114">
                  <c:v>155954.41</c:v>
                </c:pt>
                <c:pt idx="115">
                  <c:v>155952.95999999999</c:v>
                </c:pt>
                <c:pt idx="116">
                  <c:v>155957.04</c:v>
                </c:pt>
                <c:pt idx="117">
                  <c:v>155956.82</c:v>
                </c:pt>
                <c:pt idx="118">
                  <c:v>155954.42000000001</c:v>
                </c:pt>
                <c:pt idx="119">
                  <c:v>155956.78</c:v>
                </c:pt>
                <c:pt idx="120">
                  <c:v>155954.87</c:v>
                </c:pt>
                <c:pt idx="121">
                  <c:v>155955.16</c:v>
                </c:pt>
                <c:pt idx="122">
                  <c:v>155956.29</c:v>
                </c:pt>
                <c:pt idx="123">
                  <c:v>155953.57</c:v>
                </c:pt>
                <c:pt idx="124">
                  <c:v>155956.62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7-44F7-8D20-CCE10020DC53}"/>
            </c:ext>
          </c:extLst>
        </c:ser>
        <c:ser>
          <c:idx val="1"/>
          <c:order val="1"/>
          <c:tx>
            <c:strRef>
              <c:f>Full1!$AV$108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Full1!$AV$109:$AV$233</c:f>
              <c:numCache>
                <c:formatCode>General</c:formatCode>
                <c:ptCount val="125"/>
                <c:pt idx="0">
                  <c:v>662.91</c:v>
                </c:pt>
                <c:pt idx="1">
                  <c:v>1161.21</c:v>
                </c:pt>
                <c:pt idx="2">
                  <c:v>1877.35</c:v>
                </c:pt>
                <c:pt idx="3">
                  <c:v>4336.2</c:v>
                </c:pt>
                <c:pt idx="4">
                  <c:v>11462.87</c:v>
                </c:pt>
                <c:pt idx="5">
                  <c:v>12893.83</c:v>
                </c:pt>
                <c:pt idx="6">
                  <c:v>29748.85</c:v>
                </c:pt>
                <c:pt idx="7">
                  <c:v>31685.41</c:v>
                </c:pt>
                <c:pt idx="8">
                  <c:v>37872.46</c:v>
                </c:pt>
                <c:pt idx="9">
                  <c:v>41672.629999999997</c:v>
                </c:pt>
                <c:pt idx="10">
                  <c:v>44871.44</c:v>
                </c:pt>
                <c:pt idx="11">
                  <c:v>45006.32</c:v>
                </c:pt>
                <c:pt idx="12">
                  <c:v>39516.839999999997</c:v>
                </c:pt>
                <c:pt idx="13">
                  <c:v>44698.47</c:v>
                </c:pt>
                <c:pt idx="14">
                  <c:v>44750.13</c:v>
                </c:pt>
                <c:pt idx="15">
                  <c:v>45264.55</c:v>
                </c:pt>
                <c:pt idx="16">
                  <c:v>44381.07</c:v>
                </c:pt>
                <c:pt idx="17">
                  <c:v>44947.7</c:v>
                </c:pt>
                <c:pt idx="18">
                  <c:v>45284.92</c:v>
                </c:pt>
                <c:pt idx="19">
                  <c:v>50348.99</c:v>
                </c:pt>
                <c:pt idx="20">
                  <c:v>54461.05</c:v>
                </c:pt>
                <c:pt idx="21">
                  <c:v>46472.84</c:v>
                </c:pt>
                <c:pt idx="22">
                  <c:v>50212.959999999999</c:v>
                </c:pt>
                <c:pt idx="23">
                  <c:v>53395.13</c:v>
                </c:pt>
                <c:pt idx="24">
                  <c:v>54701.43</c:v>
                </c:pt>
                <c:pt idx="25">
                  <c:v>60825.4</c:v>
                </c:pt>
                <c:pt idx="26">
                  <c:v>60085.94</c:v>
                </c:pt>
                <c:pt idx="27">
                  <c:v>62588.46</c:v>
                </c:pt>
                <c:pt idx="28">
                  <c:v>59535.839999999997</c:v>
                </c:pt>
                <c:pt idx="29">
                  <c:v>56477.63</c:v>
                </c:pt>
                <c:pt idx="30">
                  <c:v>62086.73</c:v>
                </c:pt>
                <c:pt idx="31">
                  <c:v>56937.18</c:v>
                </c:pt>
                <c:pt idx="32">
                  <c:v>61017.64</c:v>
                </c:pt>
                <c:pt idx="33">
                  <c:v>57951.86</c:v>
                </c:pt>
                <c:pt idx="34">
                  <c:v>58222.54</c:v>
                </c:pt>
                <c:pt idx="35">
                  <c:v>63053.33</c:v>
                </c:pt>
                <c:pt idx="36">
                  <c:v>56332.59</c:v>
                </c:pt>
                <c:pt idx="37">
                  <c:v>62191.88</c:v>
                </c:pt>
                <c:pt idx="38">
                  <c:v>63509.279999999999</c:v>
                </c:pt>
                <c:pt idx="39">
                  <c:v>57774.59</c:v>
                </c:pt>
                <c:pt idx="40">
                  <c:v>61055.77</c:v>
                </c:pt>
                <c:pt idx="41">
                  <c:v>62556.87</c:v>
                </c:pt>
                <c:pt idx="42">
                  <c:v>56250.66</c:v>
                </c:pt>
                <c:pt idx="43">
                  <c:v>56956.09</c:v>
                </c:pt>
                <c:pt idx="44">
                  <c:v>55844.69</c:v>
                </c:pt>
                <c:pt idx="45">
                  <c:v>54163.21</c:v>
                </c:pt>
                <c:pt idx="46">
                  <c:v>57517.94</c:v>
                </c:pt>
                <c:pt idx="47">
                  <c:v>57590.61</c:v>
                </c:pt>
                <c:pt idx="48">
                  <c:v>54547.98</c:v>
                </c:pt>
                <c:pt idx="49">
                  <c:v>55521.16</c:v>
                </c:pt>
                <c:pt idx="50">
                  <c:v>59035.360000000001</c:v>
                </c:pt>
                <c:pt idx="51">
                  <c:v>59766.15</c:v>
                </c:pt>
                <c:pt idx="52">
                  <c:v>54662.59</c:v>
                </c:pt>
                <c:pt idx="53">
                  <c:v>57392.63</c:v>
                </c:pt>
                <c:pt idx="54">
                  <c:v>59492.81</c:v>
                </c:pt>
                <c:pt idx="55">
                  <c:v>53190.33</c:v>
                </c:pt>
                <c:pt idx="56">
                  <c:v>55570.51</c:v>
                </c:pt>
                <c:pt idx="57">
                  <c:v>60594.36</c:v>
                </c:pt>
                <c:pt idx="58">
                  <c:v>62222.79</c:v>
                </c:pt>
                <c:pt idx="59">
                  <c:v>62233.33</c:v>
                </c:pt>
                <c:pt idx="60">
                  <c:v>61783.89</c:v>
                </c:pt>
                <c:pt idx="61">
                  <c:v>62039.63</c:v>
                </c:pt>
                <c:pt idx="62">
                  <c:v>62431.5</c:v>
                </c:pt>
                <c:pt idx="63">
                  <c:v>62554.29</c:v>
                </c:pt>
                <c:pt idx="64">
                  <c:v>62827.32</c:v>
                </c:pt>
                <c:pt idx="65">
                  <c:v>62147.14</c:v>
                </c:pt>
                <c:pt idx="66">
                  <c:v>62038.62</c:v>
                </c:pt>
                <c:pt idx="67">
                  <c:v>62135.6</c:v>
                </c:pt>
                <c:pt idx="68">
                  <c:v>62204.78</c:v>
                </c:pt>
                <c:pt idx="69">
                  <c:v>62160.1</c:v>
                </c:pt>
                <c:pt idx="70">
                  <c:v>62330.95</c:v>
                </c:pt>
                <c:pt idx="71">
                  <c:v>62831.040000000001</c:v>
                </c:pt>
                <c:pt idx="72">
                  <c:v>61959.28</c:v>
                </c:pt>
                <c:pt idx="73">
                  <c:v>62790.81</c:v>
                </c:pt>
                <c:pt idx="74">
                  <c:v>61682.69</c:v>
                </c:pt>
                <c:pt idx="75">
                  <c:v>61803.88</c:v>
                </c:pt>
                <c:pt idx="76">
                  <c:v>63131.58</c:v>
                </c:pt>
                <c:pt idx="77">
                  <c:v>61744.54</c:v>
                </c:pt>
                <c:pt idx="78">
                  <c:v>62035.81</c:v>
                </c:pt>
                <c:pt idx="79">
                  <c:v>61578.84</c:v>
                </c:pt>
                <c:pt idx="80">
                  <c:v>63067.44</c:v>
                </c:pt>
                <c:pt idx="81">
                  <c:v>62669.96</c:v>
                </c:pt>
                <c:pt idx="82">
                  <c:v>63705.52</c:v>
                </c:pt>
                <c:pt idx="83">
                  <c:v>61571.94</c:v>
                </c:pt>
                <c:pt idx="84">
                  <c:v>62103.02</c:v>
                </c:pt>
                <c:pt idx="85">
                  <c:v>62506.9</c:v>
                </c:pt>
                <c:pt idx="86">
                  <c:v>62387.82</c:v>
                </c:pt>
                <c:pt idx="87">
                  <c:v>62440.38</c:v>
                </c:pt>
                <c:pt idx="88">
                  <c:v>62203.72</c:v>
                </c:pt>
                <c:pt idx="89">
                  <c:v>62450.1</c:v>
                </c:pt>
                <c:pt idx="90">
                  <c:v>67109.070000000007</c:v>
                </c:pt>
                <c:pt idx="91">
                  <c:v>64246.17</c:v>
                </c:pt>
                <c:pt idx="92">
                  <c:v>64507.78</c:v>
                </c:pt>
                <c:pt idx="93">
                  <c:v>63501.39</c:v>
                </c:pt>
                <c:pt idx="94">
                  <c:v>63830.85</c:v>
                </c:pt>
                <c:pt idx="95">
                  <c:v>64463.48</c:v>
                </c:pt>
                <c:pt idx="96">
                  <c:v>63258.41</c:v>
                </c:pt>
                <c:pt idx="97">
                  <c:v>65853.78</c:v>
                </c:pt>
                <c:pt idx="98">
                  <c:v>62330.83</c:v>
                </c:pt>
                <c:pt idx="99">
                  <c:v>61697.49</c:v>
                </c:pt>
                <c:pt idx="100">
                  <c:v>61694.71</c:v>
                </c:pt>
                <c:pt idx="101">
                  <c:v>61816.6</c:v>
                </c:pt>
                <c:pt idx="102">
                  <c:v>61231.040000000001</c:v>
                </c:pt>
                <c:pt idx="103">
                  <c:v>61514.28</c:v>
                </c:pt>
                <c:pt idx="104">
                  <c:v>63651.69</c:v>
                </c:pt>
                <c:pt idx="105">
                  <c:v>62217.26</c:v>
                </c:pt>
                <c:pt idx="106">
                  <c:v>61646.34</c:v>
                </c:pt>
                <c:pt idx="107">
                  <c:v>62265.42</c:v>
                </c:pt>
                <c:pt idx="108">
                  <c:v>62156.37</c:v>
                </c:pt>
                <c:pt idx="109">
                  <c:v>61953.49</c:v>
                </c:pt>
                <c:pt idx="110">
                  <c:v>61860.88</c:v>
                </c:pt>
                <c:pt idx="111">
                  <c:v>62222.57</c:v>
                </c:pt>
                <c:pt idx="112">
                  <c:v>61531.97</c:v>
                </c:pt>
                <c:pt idx="113">
                  <c:v>70366.570000000007</c:v>
                </c:pt>
                <c:pt idx="114">
                  <c:v>70414.28</c:v>
                </c:pt>
                <c:pt idx="115">
                  <c:v>70236.11</c:v>
                </c:pt>
                <c:pt idx="116">
                  <c:v>69715.679999999993</c:v>
                </c:pt>
                <c:pt idx="117">
                  <c:v>70361.87</c:v>
                </c:pt>
                <c:pt idx="118">
                  <c:v>70724.7</c:v>
                </c:pt>
                <c:pt idx="119">
                  <c:v>71245.63</c:v>
                </c:pt>
                <c:pt idx="120">
                  <c:v>70645.509999999995</c:v>
                </c:pt>
                <c:pt idx="121">
                  <c:v>70074.179999999993</c:v>
                </c:pt>
                <c:pt idx="122">
                  <c:v>70126.429999999993</c:v>
                </c:pt>
                <c:pt idx="123">
                  <c:v>70371.039999999994</c:v>
                </c:pt>
                <c:pt idx="124">
                  <c:v>70289.490000000005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57-44F7-8D20-CCE10020DC53}"/>
            </c:ext>
          </c:extLst>
        </c:ser>
        <c:ser>
          <c:idx val="2"/>
          <c:order val="2"/>
          <c:tx>
            <c:strRef>
              <c:f>Full1!$AW$108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Full1!$AW$109:$AW$233</c:f>
              <c:numCache>
                <c:formatCode>General</c:formatCode>
                <c:ptCount val="125"/>
                <c:pt idx="0">
                  <c:v>631.01</c:v>
                </c:pt>
                <c:pt idx="1">
                  <c:v>3931.63</c:v>
                </c:pt>
                <c:pt idx="2">
                  <c:v>21365.65</c:v>
                </c:pt>
                <c:pt idx="3">
                  <c:v>30015.9</c:v>
                </c:pt>
                <c:pt idx="4">
                  <c:v>39730</c:v>
                </c:pt>
                <c:pt idx="5">
                  <c:v>54136.09</c:v>
                </c:pt>
                <c:pt idx="6">
                  <c:v>51357.26</c:v>
                </c:pt>
                <c:pt idx="7">
                  <c:v>71826.289999999994</c:v>
                </c:pt>
                <c:pt idx="8">
                  <c:v>88118.14</c:v>
                </c:pt>
                <c:pt idx="9">
                  <c:v>71766.759999999995</c:v>
                </c:pt>
                <c:pt idx="10">
                  <c:v>80919.02</c:v>
                </c:pt>
                <c:pt idx="11">
                  <c:v>76214.86</c:v>
                </c:pt>
                <c:pt idx="12">
                  <c:v>84697.89</c:v>
                </c:pt>
                <c:pt idx="13">
                  <c:v>89122.36</c:v>
                </c:pt>
                <c:pt idx="14">
                  <c:v>86308.68</c:v>
                </c:pt>
                <c:pt idx="15">
                  <c:v>80095.240000000005</c:v>
                </c:pt>
                <c:pt idx="16">
                  <c:v>92600.79</c:v>
                </c:pt>
                <c:pt idx="17">
                  <c:v>88051.18</c:v>
                </c:pt>
                <c:pt idx="18">
                  <c:v>84651.95</c:v>
                </c:pt>
                <c:pt idx="19">
                  <c:v>100054.26</c:v>
                </c:pt>
                <c:pt idx="20">
                  <c:v>86635.42</c:v>
                </c:pt>
                <c:pt idx="21">
                  <c:v>91231.01</c:v>
                </c:pt>
                <c:pt idx="22">
                  <c:v>93052.86</c:v>
                </c:pt>
                <c:pt idx="23">
                  <c:v>93804.61</c:v>
                </c:pt>
                <c:pt idx="24">
                  <c:v>89638.75</c:v>
                </c:pt>
                <c:pt idx="25">
                  <c:v>93288.25</c:v>
                </c:pt>
                <c:pt idx="26">
                  <c:v>97447.17</c:v>
                </c:pt>
                <c:pt idx="27">
                  <c:v>102697.14</c:v>
                </c:pt>
                <c:pt idx="28">
                  <c:v>100938.56</c:v>
                </c:pt>
                <c:pt idx="29">
                  <c:v>104349.22</c:v>
                </c:pt>
                <c:pt idx="30">
                  <c:v>95666.66</c:v>
                </c:pt>
                <c:pt idx="31">
                  <c:v>95930.85</c:v>
                </c:pt>
                <c:pt idx="32">
                  <c:v>101135.43</c:v>
                </c:pt>
                <c:pt idx="33">
                  <c:v>99138.32</c:v>
                </c:pt>
                <c:pt idx="34">
                  <c:v>95994.53</c:v>
                </c:pt>
                <c:pt idx="35">
                  <c:v>94788.84</c:v>
                </c:pt>
                <c:pt idx="36">
                  <c:v>95645.23</c:v>
                </c:pt>
                <c:pt idx="37">
                  <c:v>97897.25</c:v>
                </c:pt>
                <c:pt idx="38">
                  <c:v>100138.11</c:v>
                </c:pt>
                <c:pt idx="39">
                  <c:v>95139.68</c:v>
                </c:pt>
                <c:pt idx="40">
                  <c:v>101729.27</c:v>
                </c:pt>
                <c:pt idx="41">
                  <c:v>97023.46</c:v>
                </c:pt>
                <c:pt idx="42">
                  <c:v>92042.09</c:v>
                </c:pt>
                <c:pt idx="43">
                  <c:v>98368.5</c:v>
                </c:pt>
                <c:pt idx="44">
                  <c:v>105910.56</c:v>
                </c:pt>
                <c:pt idx="45">
                  <c:v>96631.89</c:v>
                </c:pt>
                <c:pt idx="46">
                  <c:v>98344.16</c:v>
                </c:pt>
                <c:pt idx="47">
                  <c:v>102480.27</c:v>
                </c:pt>
                <c:pt idx="48">
                  <c:v>102876.33</c:v>
                </c:pt>
                <c:pt idx="49">
                  <c:v>98949.11</c:v>
                </c:pt>
                <c:pt idx="50">
                  <c:v>98917.87</c:v>
                </c:pt>
                <c:pt idx="51">
                  <c:v>98198.720000000001</c:v>
                </c:pt>
                <c:pt idx="52">
                  <c:v>100217.67</c:v>
                </c:pt>
                <c:pt idx="53">
                  <c:v>96446.68</c:v>
                </c:pt>
                <c:pt idx="54">
                  <c:v>104094.81</c:v>
                </c:pt>
                <c:pt idx="55">
                  <c:v>95067.53</c:v>
                </c:pt>
                <c:pt idx="56">
                  <c:v>96925.47</c:v>
                </c:pt>
                <c:pt idx="57">
                  <c:v>98339.42</c:v>
                </c:pt>
                <c:pt idx="58">
                  <c:v>94088.99</c:v>
                </c:pt>
                <c:pt idx="59">
                  <c:v>92404.479999999996</c:v>
                </c:pt>
                <c:pt idx="60">
                  <c:v>91268.09</c:v>
                </c:pt>
                <c:pt idx="61">
                  <c:v>97088.36</c:v>
                </c:pt>
                <c:pt idx="62">
                  <c:v>89351.24</c:v>
                </c:pt>
                <c:pt idx="63">
                  <c:v>90333.07</c:v>
                </c:pt>
                <c:pt idx="64">
                  <c:v>89399.2</c:v>
                </c:pt>
                <c:pt idx="65">
                  <c:v>103399.43</c:v>
                </c:pt>
                <c:pt idx="66">
                  <c:v>105999.19</c:v>
                </c:pt>
                <c:pt idx="67">
                  <c:v>100282.12</c:v>
                </c:pt>
                <c:pt idx="68">
                  <c:v>102118.51</c:v>
                </c:pt>
                <c:pt idx="69">
                  <c:v>103526.72</c:v>
                </c:pt>
                <c:pt idx="70">
                  <c:v>98201.14</c:v>
                </c:pt>
                <c:pt idx="71">
                  <c:v>98951.34</c:v>
                </c:pt>
                <c:pt idx="72">
                  <c:v>99883.1</c:v>
                </c:pt>
                <c:pt idx="73">
                  <c:v>100113.45</c:v>
                </c:pt>
                <c:pt idx="74">
                  <c:v>99997.37</c:v>
                </c:pt>
                <c:pt idx="75">
                  <c:v>99185.58</c:v>
                </c:pt>
                <c:pt idx="76">
                  <c:v>104408.25</c:v>
                </c:pt>
                <c:pt idx="77">
                  <c:v>100004.14</c:v>
                </c:pt>
                <c:pt idx="78">
                  <c:v>100573.4</c:v>
                </c:pt>
                <c:pt idx="79">
                  <c:v>98371.59</c:v>
                </c:pt>
                <c:pt idx="80">
                  <c:v>100235.48</c:v>
                </c:pt>
                <c:pt idx="81">
                  <c:v>97337.71</c:v>
                </c:pt>
                <c:pt idx="82">
                  <c:v>101558.58</c:v>
                </c:pt>
                <c:pt idx="83">
                  <c:v>99461.56</c:v>
                </c:pt>
                <c:pt idx="84">
                  <c:v>104850.47</c:v>
                </c:pt>
                <c:pt idx="85">
                  <c:v>98443.35</c:v>
                </c:pt>
                <c:pt idx="86">
                  <c:v>99539.06</c:v>
                </c:pt>
                <c:pt idx="87">
                  <c:v>99652.160000000003</c:v>
                </c:pt>
                <c:pt idx="88">
                  <c:v>99641.82</c:v>
                </c:pt>
                <c:pt idx="89">
                  <c:v>100354.01</c:v>
                </c:pt>
                <c:pt idx="90">
                  <c:v>97324.02</c:v>
                </c:pt>
                <c:pt idx="91">
                  <c:v>96818.26</c:v>
                </c:pt>
                <c:pt idx="92">
                  <c:v>105137.09</c:v>
                </c:pt>
                <c:pt idx="93">
                  <c:v>106771.97</c:v>
                </c:pt>
                <c:pt idx="94">
                  <c:v>104688.25</c:v>
                </c:pt>
                <c:pt idx="95">
                  <c:v>96587.41</c:v>
                </c:pt>
                <c:pt idx="96">
                  <c:v>96868.62</c:v>
                </c:pt>
                <c:pt idx="97">
                  <c:v>99882.93</c:v>
                </c:pt>
                <c:pt idx="98">
                  <c:v>104443.23</c:v>
                </c:pt>
                <c:pt idx="99">
                  <c:v>102020.88</c:v>
                </c:pt>
                <c:pt idx="100">
                  <c:v>99814.33</c:v>
                </c:pt>
                <c:pt idx="101">
                  <c:v>99238.78</c:v>
                </c:pt>
                <c:pt idx="102">
                  <c:v>101675.15</c:v>
                </c:pt>
                <c:pt idx="103">
                  <c:v>106755.66</c:v>
                </c:pt>
                <c:pt idx="104">
                  <c:v>105796.85</c:v>
                </c:pt>
                <c:pt idx="105">
                  <c:v>100134.56</c:v>
                </c:pt>
                <c:pt idx="106">
                  <c:v>98837.36</c:v>
                </c:pt>
                <c:pt idx="107">
                  <c:v>105829.12</c:v>
                </c:pt>
                <c:pt idx="108">
                  <c:v>102665.33</c:v>
                </c:pt>
                <c:pt idx="109">
                  <c:v>99581.63</c:v>
                </c:pt>
                <c:pt idx="110">
                  <c:v>106869.01</c:v>
                </c:pt>
                <c:pt idx="111">
                  <c:v>103989.62</c:v>
                </c:pt>
                <c:pt idx="112">
                  <c:v>98089.47</c:v>
                </c:pt>
                <c:pt idx="113">
                  <c:v>106209.59</c:v>
                </c:pt>
                <c:pt idx="114">
                  <c:v>107445.49</c:v>
                </c:pt>
                <c:pt idx="115">
                  <c:v>101161.49</c:v>
                </c:pt>
                <c:pt idx="116">
                  <c:v>96766.22</c:v>
                </c:pt>
                <c:pt idx="117">
                  <c:v>103471.27</c:v>
                </c:pt>
                <c:pt idx="118">
                  <c:v>107087.32</c:v>
                </c:pt>
                <c:pt idx="119">
                  <c:v>112137.15</c:v>
                </c:pt>
                <c:pt idx="120">
                  <c:v>105757.12</c:v>
                </c:pt>
                <c:pt idx="121">
                  <c:v>104490.08</c:v>
                </c:pt>
                <c:pt idx="122">
                  <c:v>110457.60000000001</c:v>
                </c:pt>
                <c:pt idx="123">
                  <c:v>114345.49</c:v>
                </c:pt>
                <c:pt idx="124">
                  <c:v>109520.94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57-44F7-8D20-CCE10020DC53}"/>
            </c:ext>
          </c:extLst>
        </c:ser>
        <c:ser>
          <c:idx val="3"/>
          <c:order val="3"/>
          <c:tx>
            <c:strRef>
              <c:f>Full1!$AX$108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Full1!$AX$109:$AX$233</c:f>
              <c:numCache>
                <c:formatCode>General</c:formatCode>
                <c:ptCount val="125"/>
                <c:pt idx="0">
                  <c:v>4778.92</c:v>
                </c:pt>
                <c:pt idx="1">
                  <c:v>25071.91</c:v>
                </c:pt>
                <c:pt idx="2">
                  <c:v>30390.39</c:v>
                </c:pt>
                <c:pt idx="3">
                  <c:v>28603.11</c:v>
                </c:pt>
                <c:pt idx="4">
                  <c:v>52271.39</c:v>
                </c:pt>
                <c:pt idx="5">
                  <c:v>50325.25</c:v>
                </c:pt>
                <c:pt idx="6">
                  <c:v>68383.31</c:v>
                </c:pt>
                <c:pt idx="7">
                  <c:v>66725.27</c:v>
                </c:pt>
                <c:pt idx="8">
                  <c:v>73143.679999999993</c:v>
                </c:pt>
                <c:pt idx="9">
                  <c:v>62090.27</c:v>
                </c:pt>
                <c:pt idx="10">
                  <c:v>76052.92</c:v>
                </c:pt>
                <c:pt idx="11">
                  <c:v>85668.24</c:v>
                </c:pt>
                <c:pt idx="12">
                  <c:v>83716.2</c:v>
                </c:pt>
                <c:pt idx="13">
                  <c:v>103020.59</c:v>
                </c:pt>
                <c:pt idx="14">
                  <c:v>99095.15</c:v>
                </c:pt>
                <c:pt idx="15">
                  <c:v>113517.24</c:v>
                </c:pt>
                <c:pt idx="16">
                  <c:v>105016.03</c:v>
                </c:pt>
                <c:pt idx="17">
                  <c:v>109500.39</c:v>
                </c:pt>
                <c:pt idx="18">
                  <c:v>110726.93</c:v>
                </c:pt>
                <c:pt idx="19">
                  <c:v>105367.86</c:v>
                </c:pt>
                <c:pt idx="20">
                  <c:v>110239.11</c:v>
                </c:pt>
                <c:pt idx="21">
                  <c:v>107407.58</c:v>
                </c:pt>
                <c:pt idx="22">
                  <c:v>110395.41</c:v>
                </c:pt>
                <c:pt idx="23">
                  <c:v>108104.19</c:v>
                </c:pt>
                <c:pt idx="24">
                  <c:v>110904.21</c:v>
                </c:pt>
                <c:pt idx="25">
                  <c:v>110971.78</c:v>
                </c:pt>
                <c:pt idx="26">
                  <c:v>113610.09</c:v>
                </c:pt>
                <c:pt idx="27">
                  <c:v>109794.34</c:v>
                </c:pt>
                <c:pt idx="28">
                  <c:v>113595.68</c:v>
                </c:pt>
                <c:pt idx="29">
                  <c:v>113600.38</c:v>
                </c:pt>
                <c:pt idx="30">
                  <c:v>113614.07</c:v>
                </c:pt>
                <c:pt idx="31">
                  <c:v>113652.78</c:v>
                </c:pt>
                <c:pt idx="32">
                  <c:v>113648.85</c:v>
                </c:pt>
                <c:pt idx="33">
                  <c:v>113683.34</c:v>
                </c:pt>
                <c:pt idx="34">
                  <c:v>113649.84</c:v>
                </c:pt>
                <c:pt idx="35">
                  <c:v>113650.1</c:v>
                </c:pt>
                <c:pt idx="36">
                  <c:v>113726.03</c:v>
                </c:pt>
                <c:pt idx="37">
                  <c:v>113648.54</c:v>
                </c:pt>
                <c:pt idx="38">
                  <c:v>113657.3</c:v>
                </c:pt>
                <c:pt idx="39">
                  <c:v>113650.31</c:v>
                </c:pt>
                <c:pt idx="40">
                  <c:v>113651.3</c:v>
                </c:pt>
                <c:pt idx="41">
                  <c:v>113649.54</c:v>
                </c:pt>
                <c:pt idx="42">
                  <c:v>113651.88</c:v>
                </c:pt>
                <c:pt idx="43">
                  <c:v>113682.45</c:v>
                </c:pt>
                <c:pt idx="44">
                  <c:v>113684.16</c:v>
                </c:pt>
                <c:pt idx="45">
                  <c:v>113651.15</c:v>
                </c:pt>
                <c:pt idx="46">
                  <c:v>113686.46</c:v>
                </c:pt>
                <c:pt idx="47">
                  <c:v>113689.16</c:v>
                </c:pt>
                <c:pt idx="48">
                  <c:v>113649.42</c:v>
                </c:pt>
                <c:pt idx="49">
                  <c:v>113948.59</c:v>
                </c:pt>
                <c:pt idx="50">
                  <c:v>119372.52</c:v>
                </c:pt>
                <c:pt idx="51">
                  <c:v>114807.16</c:v>
                </c:pt>
                <c:pt idx="52">
                  <c:v>120014.57</c:v>
                </c:pt>
                <c:pt idx="53">
                  <c:v>122347.45</c:v>
                </c:pt>
                <c:pt idx="54">
                  <c:v>121205.28</c:v>
                </c:pt>
                <c:pt idx="55">
                  <c:v>123498.78</c:v>
                </c:pt>
                <c:pt idx="56">
                  <c:v>124974.39999999999</c:v>
                </c:pt>
                <c:pt idx="57">
                  <c:v>124981.91</c:v>
                </c:pt>
                <c:pt idx="58">
                  <c:v>124968.34</c:v>
                </c:pt>
                <c:pt idx="59">
                  <c:v>124975.83</c:v>
                </c:pt>
                <c:pt idx="60">
                  <c:v>124985.61</c:v>
                </c:pt>
                <c:pt idx="61">
                  <c:v>124981.63</c:v>
                </c:pt>
                <c:pt idx="62">
                  <c:v>124979.55</c:v>
                </c:pt>
                <c:pt idx="63">
                  <c:v>124977.85</c:v>
                </c:pt>
                <c:pt idx="64">
                  <c:v>124979.1</c:v>
                </c:pt>
                <c:pt idx="65">
                  <c:v>124979.14</c:v>
                </c:pt>
                <c:pt idx="66">
                  <c:v>124981.89</c:v>
                </c:pt>
                <c:pt idx="67">
                  <c:v>124977.31</c:v>
                </c:pt>
                <c:pt idx="68">
                  <c:v>124980.55</c:v>
                </c:pt>
                <c:pt idx="69">
                  <c:v>124981.12</c:v>
                </c:pt>
                <c:pt idx="70">
                  <c:v>124983.25</c:v>
                </c:pt>
                <c:pt idx="71">
                  <c:v>124981.94</c:v>
                </c:pt>
                <c:pt idx="72">
                  <c:v>124976.36</c:v>
                </c:pt>
                <c:pt idx="73">
                  <c:v>124975.97</c:v>
                </c:pt>
                <c:pt idx="74">
                  <c:v>124984.59</c:v>
                </c:pt>
                <c:pt idx="75">
                  <c:v>124981.91</c:v>
                </c:pt>
                <c:pt idx="76">
                  <c:v>124980.94</c:v>
                </c:pt>
                <c:pt idx="77">
                  <c:v>124980.21</c:v>
                </c:pt>
                <c:pt idx="78">
                  <c:v>124978.98</c:v>
                </c:pt>
                <c:pt idx="79">
                  <c:v>124980.96</c:v>
                </c:pt>
                <c:pt idx="80">
                  <c:v>124980.32</c:v>
                </c:pt>
                <c:pt idx="81">
                  <c:v>124981.46</c:v>
                </c:pt>
                <c:pt idx="82">
                  <c:v>124978.62</c:v>
                </c:pt>
                <c:pt idx="83">
                  <c:v>125009.37</c:v>
                </c:pt>
                <c:pt idx="84">
                  <c:v>124979.97</c:v>
                </c:pt>
                <c:pt idx="85">
                  <c:v>125014.39</c:v>
                </c:pt>
                <c:pt idx="86">
                  <c:v>124978.61</c:v>
                </c:pt>
                <c:pt idx="87">
                  <c:v>125011.8</c:v>
                </c:pt>
                <c:pt idx="88">
                  <c:v>130629.68</c:v>
                </c:pt>
                <c:pt idx="89">
                  <c:v>129153.98</c:v>
                </c:pt>
                <c:pt idx="90">
                  <c:v>124979.74</c:v>
                </c:pt>
                <c:pt idx="91">
                  <c:v>125167.81</c:v>
                </c:pt>
                <c:pt idx="92">
                  <c:v>125057.26</c:v>
                </c:pt>
                <c:pt idx="93">
                  <c:v>126151.81</c:v>
                </c:pt>
                <c:pt idx="94">
                  <c:v>124980.81</c:v>
                </c:pt>
                <c:pt idx="95">
                  <c:v>125737.21</c:v>
                </c:pt>
                <c:pt idx="96">
                  <c:v>125434.48</c:v>
                </c:pt>
                <c:pt idx="97">
                  <c:v>124980.69</c:v>
                </c:pt>
                <c:pt idx="98">
                  <c:v>125547.54</c:v>
                </c:pt>
                <c:pt idx="99">
                  <c:v>130628.79</c:v>
                </c:pt>
                <c:pt idx="100">
                  <c:v>130637.27</c:v>
                </c:pt>
                <c:pt idx="101">
                  <c:v>128221.68</c:v>
                </c:pt>
                <c:pt idx="102">
                  <c:v>130663.28</c:v>
                </c:pt>
                <c:pt idx="103">
                  <c:v>130656.11</c:v>
                </c:pt>
                <c:pt idx="104">
                  <c:v>130664.84</c:v>
                </c:pt>
                <c:pt idx="105">
                  <c:v>130663.37</c:v>
                </c:pt>
                <c:pt idx="106">
                  <c:v>130664.32000000001</c:v>
                </c:pt>
                <c:pt idx="107">
                  <c:v>130663.72</c:v>
                </c:pt>
                <c:pt idx="108">
                  <c:v>130664.54</c:v>
                </c:pt>
                <c:pt idx="109">
                  <c:v>130662.99</c:v>
                </c:pt>
                <c:pt idx="110">
                  <c:v>130665.42</c:v>
                </c:pt>
                <c:pt idx="111">
                  <c:v>130663.31</c:v>
                </c:pt>
                <c:pt idx="112">
                  <c:v>130665.51</c:v>
                </c:pt>
                <c:pt idx="113">
                  <c:v>130664.83</c:v>
                </c:pt>
                <c:pt idx="114">
                  <c:v>130660.51</c:v>
                </c:pt>
                <c:pt idx="115">
                  <c:v>130664.36</c:v>
                </c:pt>
                <c:pt idx="116">
                  <c:v>130663.38</c:v>
                </c:pt>
                <c:pt idx="117">
                  <c:v>130663.66</c:v>
                </c:pt>
                <c:pt idx="118">
                  <c:v>130665.83</c:v>
                </c:pt>
                <c:pt idx="119">
                  <c:v>130663.02</c:v>
                </c:pt>
                <c:pt idx="120">
                  <c:v>130664.49</c:v>
                </c:pt>
                <c:pt idx="121">
                  <c:v>130664.97</c:v>
                </c:pt>
                <c:pt idx="122">
                  <c:v>130660.88</c:v>
                </c:pt>
                <c:pt idx="123">
                  <c:v>130696.98</c:v>
                </c:pt>
                <c:pt idx="124">
                  <c:v>130663.38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57-44F7-8D20-CCE10020DC53}"/>
            </c:ext>
          </c:extLst>
        </c:ser>
        <c:ser>
          <c:idx val="4"/>
          <c:order val="4"/>
          <c:tx>
            <c:strRef>
              <c:f>Full1!$AY$108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Full1!$AY$109:$AY$233</c:f>
              <c:numCache>
                <c:formatCode>General</c:formatCode>
                <c:ptCount val="125"/>
                <c:pt idx="0">
                  <c:v>2909.74</c:v>
                </c:pt>
                <c:pt idx="1">
                  <c:v>13459.44</c:v>
                </c:pt>
                <c:pt idx="2">
                  <c:v>29325.09</c:v>
                </c:pt>
                <c:pt idx="3">
                  <c:v>36149.75</c:v>
                </c:pt>
                <c:pt idx="4">
                  <c:v>38416.68</c:v>
                </c:pt>
                <c:pt idx="5">
                  <c:v>37179.69</c:v>
                </c:pt>
                <c:pt idx="6">
                  <c:v>42859.8</c:v>
                </c:pt>
                <c:pt idx="7">
                  <c:v>51736.59</c:v>
                </c:pt>
                <c:pt idx="8">
                  <c:v>48153.51</c:v>
                </c:pt>
                <c:pt idx="9">
                  <c:v>44570.86</c:v>
                </c:pt>
                <c:pt idx="10">
                  <c:v>53698.43</c:v>
                </c:pt>
                <c:pt idx="11">
                  <c:v>60481.26</c:v>
                </c:pt>
                <c:pt idx="12">
                  <c:v>61709.62</c:v>
                </c:pt>
                <c:pt idx="13">
                  <c:v>60446.02</c:v>
                </c:pt>
                <c:pt idx="14">
                  <c:v>58905.77</c:v>
                </c:pt>
                <c:pt idx="15">
                  <c:v>64765.55</c:v>
                </c:pt>
                <c:pt idx="16">
                  <c:v>75242.259999999995</c:v>
                </c:pt>
                <c:pt idx="17">
                  <c:v>66530.34</c:v>
                </c:pt>
                <c:pt idx="18">
                  <c:v>70161.759999999995</c:v>
                </c:pt>
                <c:pt idx="19">
                  <c:v>71908.509999999995</c:v>
                </c:pt>
                <c:pt idx="20">
                  <c:v>77782.11</c:v>
                </c:pt>
                <c:pt idx="21">
                  <c:v>68451.570000000007</c:v>
                </c:pt>
                <c:pt idx="22">
                  <c:v>71135.34</c:v>
                </c:pt>
                <c:pt idx="23">
                  <c:v>69049.72</c:v>
                </c:pt>
                <c:pt idx="24">
                  <c:v>75793.919999999998</c:v>
                </c:pt>
                <c:pt idx="25">
                  <c:v>77178.289999999994</c:v>
                </c:pt>
                <c:pt idx="26">
                  <c:v>72627.95</c:v>
                </c:pt>
                <c:pt idx="27">
                  <c:v>77281.509999999995</c:v>
                </c:pt>
                <c:pt idx="28">
                  <c:v>71109.509999999995</c:v>
                </c:pt>
                <c:pt idx="29">
                  <c:v>86529.72</c:v>
                </c:pt>
                <c:pt idx="30">
                  <c:v>85497.26</c:v>
                </c:pt>
                <c:pt idx="31">
                  <c:v>88514.72</c:v>
                </c:pt>
                <c:pt idx="32">
                  <c:v>92527.06</c:v>
                </c:pt>
                <c:pt idx="33">
                  <c:v>92014.44</c:v>
                </c:pt>
                <c:pt idx="34">
                  <c:v>96077.52</c:v>
                </c:pt>
                <c:pt idx="35">
                  <c:v>90523.33</c:v>
                </c:pt>
                <c:pt idx="36">
                  <c:v>83338.67</c:v>
                </c:pt>
                <c:pt idx="37">
                  <c:v>89024.82</c:v>
                </c:pt>
                <c:pt idx="38">
                  <c:v>91928.68</c:v>
                </c:pt>
                <c:pt idx="39">
                  <c:v>92015.53</c:v>
                </c:pt>
                <c:pt idx="40">
                  <c:v>92272.89</c:v>
                </c:pt>
                <c:pt idx="41">
                  <c:v>94963.94</c:v>
                </c:pt>
                <c:pt idx="42">
                  <c:v>93465.13</c:v>
                </c:pt>
                <c:pt idx="43">
                  <c:v>89551.37</c:v>
                </c:pt>
                <c:pt idx="44">
                  <c:v>88573.35</c:v>
                </c:pt>
                <c:pt idx="45">
                  <c:v>92368.12</c:v>
                </c:pt>
                <c:pt idx="46">
                  <c:v>97075.62</c:v>
                </c:pt>
                <c:pt idx="47">
                  <c:v>98484.29</c:v>
                </c:pt>
                <c:pt idx="48">
                  <c:v>98336.16</c:v>
                </c:pt>
                <c:pt idx="49">
                  <c:v>98506.05</c:v>
                </c:pt>
                <c:pt idx="50">
                  <c:v>98257.21</c:v>
                </c:pt>
                <c:pt idx="51">
                  <c:v>96560.74</c:v>
                </c:pt>
                <c:pt idx="52">
                  <c:v>94477.45</c:v>
                </c:pt>
                <c:pt idx="53">
                  <c:v>102615.61</c:v>
                </c:pt>
                <c:pt idx="54">
                  <c:v>101536.2</c:v>
                </c:pt>
                <c:pt idx="55">
                  <c:v>92790.87</c:v>
                </c:pt>
                <c:pt idx="56">
                  <c:v>98282.57</c:v>
                </c:pt>
                <c:pt idx="57">
                  <c:v>100075.03</c:v>
                </c:pt>
                <c:pt idx="58">
                  <c:v>102402.65</c:v>
                </c:pt>
                <c:pt idx="59">
                  <c:v>97654.26</c:v>
                </c:pt>
                <c:pt idx="60">
                  <c:v>108611.96</c:v>
                </c:pt>
                <c:pt idx="61">
                  <c:v>99846.69</c:v>
                </c:pt>
                <c:pt idx="62">
                  <c:v>106984.34</c:v>
                </c:pt>
                <c:pt idx="63">
                  <c:v>103205.31</c:v>
                </c:pt>
                <c:pt idx="64">
                  <c:v>105098.38</c:v>
                </c:pt>
                <c:pt idx="65">
                  <c:v>104528.65</c:v>
                </c:pt>
                <c:pt idx="66">
                  <c:v>103728.56</c:v>
                </c:pt>
                <c:pt idx="67">
                  <c:v>109769.4</c:v>
                </c:pt>
                <c:pt idx="68">
                  <c:v>111034.99</c:v>
                </c:pt>
                <c:pt idx="69">
                  <c:v>103022.9</c:v>
                </c:pt>
                <c:pt idx="70">
                  <c:v>107198.15</c:v>
                </c:pt>
                <c:pt idx="71">
                  <c:v>111447.22</c:v>
                </c:pt>
                <c:pt idx="72">
                  <c:v>109735.45</c:v>
                </c:pt>
                <c:pt idx="73">
                  <c:v>113016.92</c:v>
                </c:pt>
                <c:pt idx="74">
                  <c:v>110377.57</c:v>
                </c:pt>
                <c:pt idx="75">
                  <c:v>113615.98</c:v>
                </c:pt>
                <c:pt idx="76">
                  <c:v>112394.55</c:v>
                </c:pt>
                <c:pt idx="77">
                  <c:v>112442.32</c:v>
                </c:pt>
                <c:pt idx="78">
                  <c:v>109088.15</c:v>
                </c:pt>
                <c:pt idx="79">
                  <c:v>110090.07</c:v>
                </c:pt>
                <c:pt idx="80">
                  <c:v>110488.69</c:v>
                </c:pt>
                <c:pt idx="81">
                  <c:v>109090.97</c:v>
                </c:pt>
                <c:pt idx="82">
                  <c:v>109576.57</c:v>
                </c:pt>
                <c:pt idx="83">
                  <c:v>110069.81</c:v>
                </c:pt>
                <c:pt idx="84">
                  <c:v>113546.74</c:v>
                </c:pt>
                <c:pt idx="85">
                  <c:v>110786.7</c:v>
                </c:pt>
                <c:pt idx="86">
                  <c:v>109501.13</c:v>
                </c:pt>
                <c:pt idx="87">
                  <c:v>110263.11</c:v>
                </c:pt>
                <c:pt idx="88">
                  <c:v>111961.29</c:v>
                </c:pt>
                <c:pt idx="89">
                  <c:v>111265.17</c:v>
                </c:pt>
                <c:pt idx="90">
                  <c:v>108860.69</c:v>
                </c:pt>
                <c:pt idx="91">
                  <c:v>109495.76</c:v>
                </c:pt>
                <c:pt idx="92">
                  <c:v>111773.84</c:v>
                </c:pt>
                <c:pt idx="93">
                  <c:v>114175.91</c:v>
                </c:pt>
                <c:pt idx="94">
                  <c:v>113752.16</c:v>
                </c:pt>
                <c:pt idx="95">
                  <c:v>115179.25</c:v>
                </c:pt>
                <c:pt idx="96">
                  <c:v>113814.2</c:v>
                </c:pt>
                <c:pt idx="97">
                  <c:v>113774.79</c:v>
                </c:pt>
                <c:pt idx="98">
                  <c:v>114155.88</c:v>
                </c:pt>
                <c:pt idx="99">
                  <c:v>113660.05</c:v>
                </c:pt>
                <c:pt idx="100">
                  <c:v>114110.93</c:v>
                </c:pt>
                <c:pt idx="101">
                  <c:v>114514.99</c:v>
                </c:pt>
                <c:pt idx="102">
                  <c:v>113960.11</c:v>
                </c:pt>
                <c:pt idx="103">
                  <c:v>113879.27</c:v>
                </c:pt>
                <c:pt idx="104">
                  <c:v>114039.51</c:v>
                </c:pt>
                <c:pt idx="105">
                  <c:v>113702.07</c:v>
                </c:pt>
                <c:pt idx="106">
                  <c:v>113919.25</c:v>
                </c:pt>
                <c:pt idx="107">
                  <c:v>114332.29</c:v>
                </c:pt>
                <c:pt idx="108">
                  <c:v>114180.05</c:v>
                </c:pt>
                <c:pt idx="109">
                  <c:v>114108.66</c:v>
                </c:pt>
                <c:pt idx="110">
                  <c:v>114377.93</c:v>
                </c:pt>
                <c:pt idx="111">
                  <c:v>113888.56</c:v>
                </c:pt>
                <c:pt idx="112">
                  <c:v>113959.51</c:v>
                </c:pt>
                <c:pt idx="113">
                  <c:v>114073.47</c:v>
                </c:pt>
                <c:pt idx="114">
                  <c:v>113964.5</c:v>
                </c:pt>
                <c:pt idx="115">
                  <c:v>114066.67</c:v>
                </c:pt>
                <c:pt idx="116">
                  <c:v>113846.35</c:v>
                </c:pt>
                <c:pt idx="117">
                  <c:v>113924.17</c:v>
                </c:pt>
                <c:pt idx="118">
                  <c:v>113817.69</c:v>
                </c:pt>
                <c:pt idx="119">
                  <c:v>114109.26</c:v>
                </c:pt>
                <c:pt idx="120">
                  <c:v>113626.53</c:v>
                </c:pt>
                <c:pt idx="121">
                  <c:v>113776.2</c:v>
                </c:pt>
                <c:pt idx="122">
                  <c:v>113962.79</c:v>
                </c:pt>
                <c:pt idx="123">
                  <c:v>114227.74</c:v>
                </c:pt>
                <c:pt idx="124">
                  <c:v>113740.03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57-44F7-8D20-CCE10020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826288"/>
        <c:axId val="168829168"/>
      </c:lineChart>
      <c:catAx>
        <c:axId val="16882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9168"/>
        <c:crosses val="autoZero"/>
        <c:auto val="1"/>
        <c:lblAlgn val="ctr"/>
        <c:lblOffset val="100"/>
        <c:noMultiLvlLbl val="0"/>
      </c:catAx>
      <c:valAx>
        <c:axId val="16882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8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 sz="1050"/>
              <a:t>INPUT: PYO-PYF-PXF-VYO  ---  POBLACIÓ: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Full1!$BI$108</c:f>
              <c:strCache>
                <c:ptCount val="1"/>
                <c:pt idx="0">
                  <c:v>MNE</c:v>
                </c:pt>
              </c:strCache>
            </c:strRef>
          </c:tx>
          <c:spPr>
            <a:ln w="28575" cap="rnd">
              <a:solidFill>
                <a:schemeClr val="accent1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Full1!$BI$109:$BI$233</c:f>
              <c:numCache>
                <c:formatCode>General</c:formatCode>
                <c:ptCount val="125"/>
                <c:pt idx="0">
                  <c:v>219.81</c:v>
                </c:pt>
                <c:pt idx="1">
                  <c:v>9337.68</c:v>
                </c:pt>
                <c:pt idx="2">
                  <c:v>7288.36</c:v>
                </c:pt>
                <c:pt idx="3">
                  <c:v>11592.12</c:v>
                </c:pt>
                <c:pt idx="4">
                  <c:v>12586.19</c:v>
                </c:pt>
                <c:pt idx="5">
                  <c:v>14160.51</c:v>
                </c:pt>
                <c:pt idx="6">
                  <c:v>18239.099999999999</c:v>
                </c:pt>
                <c:pt idx="7">
                  <c:v>13431.39</c:v>
                </c:pt>
                <c:pt idx="8">
                  <c:v>18967.080000000002</c:v>
                </c:pt>
                <c:pt idx="9">
                  <c:v>18564.7</c:v>
                </c:pt>
                <c:pt idx="10">
                  <c:v>13578.35</c:v>
                </c:pt>
                <c:pt idx="11">
                  <c:v>14910.02</c:v>
                </c:pt>
                <c:pt idx="12">
                  <c:v>19134.689999999999</c:v>
                </c:pt>
                <c:pt idx="13">
                  <c:v>11666.22</c:v>
                </c:pt>
                <c:pt idx="14">
                  <c:v>11692.85</c:v>
                </c:pt>
                <c:pt idx="15">
                  <c:v>13996.74</c:v>
                </c:pt>
                <c:pt idx="16">
                  <c:v>17153.189999999999</c:v>
                </c:pt>
                <c:pt idx="17">
                  <c:v>12474.97</c:v>
                </c:pt>
                <c:pt idx="18">
                  <c:v>22531.85</c:v>
                </c:pt>
                <c:pt idx="19">
                  <c:v>29567.02</c:v>
                </c:pt>
                <c:pt idx="20">
                  <c:v>19812.939999999999</c:v>
                </c:pt>
                <c:pt idx="21">
                  <c:v>15901.31</c:v>
                </c:pt>
                <c:pt idx="22">
                  <c:v>26096.560000000001</c:v>
                </c:pt>
                <c:pt idx="23">
                  <c:v>30161.52</c:v>
                </c:pt>
                <c:pt idx="24">
                  <c:v>28926.560000000001</c:v>
                </c:pt>
                <c:pt idx="25">
                  <c:v>31490.55</c:v>
                </c:pt>
                <c:pt idx="26">
                  <c:v>27812.87</c:v>
                </c:pt>
                <c:pt idx="27">
                  <c:v>29383.74</c:v>
                </c:pt>
                <c:pt idx="28">
                  <c:v>30836.94</c:v>
                </c:pt>
                <c:pt idx="29">
                  <c:v>30061.45</c:v>
                </c:pt>
                <c:pt idx="30">
                  <c:v>28199.46</c:v>
                </c:pt>
                <c:pt idx="31">
                  <c:v>30427.15</c:v>
                </c:pt>
                <c:pt idx="32">
                  <c:v>31710.92</c:v>
                </c:pt>
                <c:pt idx="33">
                  <c:v>28805.42</c:v>
                </c:pt>
                <c:pt idx="34">
                  <c:v>29174.3</c:v>
                </c:pt>
                <c:pt idx="35">
                  <c:v>31569.84</c:v>
                </c:pt>
                <c:pt idx="36">
                  <c:v>29800.09</c:v>
                </c:pt>
                <c:pt idx="37">
                  <c:v>29263.89</c:v>
                </c:pt>
                <c:pt idx="38">
                  <c:v>37279.089999999997</c:v>
                </c:pt>
                <c:pt idx="39">
                  <c:v>50618.15</c:v>
                </c:pt>
                <c:pt idx="40">
                  <c:v>42147.49</c:v>
                </c:pt>
                <c:pt idx="41">
                  <c:v>42506.18</c:v>
                </c:pt>
                <c:pt idx="42">
                  <c:v>50725.07</c:v>
                </c:pt>
                <c:pt idx="43">
                  <c:v>49581.63</c:v>
                </c:pt>
                <c:pt idx="44">
                  <c:v>47461.93</c:v>
                </c:pt>
                <c:pt idx="45">
                  <c:v>45569.18</c:v>
                </c:pt>
                <c:pt idx="46">
                  <c:v>46021.97</c:v>
                </c:pt>
                <c:pt idx="47">
                  <c:v>45221.73</c:v>
                </c:pt>
                <c:pt idx="48">
                  <c:v>46434.7</c:v>
                </c:pt>
                <c:pt idx="49">
                  <c:v>48105.17</c:v>
                </c:pt>
                <c:pt idx="50">
                  <c:v>46026.35</c:v>
                </c:pt>
                <c:pt idx="51">
                  <c:v>52461.279999999999</c:v>
                </c:pt>
                <c:pt idx="52">
                  <c:v>54201.53</c:v>
                </c:pt>
                <c:pt idx="53">
                  <c:v>61888.18</c:v>
                </c:pt>
                <c:pt idx="54">
                  <c:v>62255.01</c:v>
                </c:pt>
                <c:pt idx="55">
                  <c:v>62350.15</c:v>
                </c:pt>
                <c:pt idx="56">
                  <c:v>62279.06</c:v>
                </c:pt>
                <c:pt idx="57">
                  <c:v>62347.48</c:v>
                </c:pt>
                <c:pt idx="58">
                  <c:v>62917.43</c:v>
                </c:pt>
                <c:pt idx="59">
                  <c:v>63940.79</c:v>
                </c:pt>
                <c:pt idx="60">
                  <c:v>64486.51</c:v>
                </c:pt>
                <c:pt idx="61">
                  <c:v>69793.2</c:v>
                </c:pt>
                <c:pt idx="62">
                  <c:v>66332.39</c:v>
                </c:pt>
                <c:pt idx="63">
                  <c:v>65971.66</c:v>
                </c:pt>
                <c:pt idx="64">
                  <c:v>66089.47</c:v>
                </c:pt>
                <c:pt idx="65">
                  <c:v>77522.53</c:v>
                </c:pt>
                <c:pt idx="66">
                  <c:v>70090.5</c:v>
                </c:pt>
                <c:pt idx="67">
                  <c:v>63881.440000000002</c:v>
                </c:pt>
                <c:pt idx="68">
                  <c:v>64675.61</c:v>
                </c:pt>
                <c:pt idx="69">
                  <c:v>63156.82</c:v>
                </c:pt>
                <c:pt idx="70">
                  <c:v>66163.820000000007</c:v>
                </c:pt>
                <c:pt idx="71">
                  <c:v>63548.97</c:v>
                </c:pt>
                <c:pt idx="72">
                  <c:v>65323.41</c:v>
                </c:pt>
                <c:pt idx="73">
                  <c:v>64762.28</c:v>
                </c:pt>
                <c:pt idx="74">
                  <c:v>64882.05</c:v>
                </c:pt>
                <c:pt idx="75">
                  <c:v>62842.27</c:v>
                </c:pt>
                <c:pt idx="76">
                  <c:v>64294.63</c:v>
                </c:pt>
                <c:pt idx="77">
                  <c:v>78847.990000000005</c:v>
                </c:pt>
                <c:pt idx="78">
                  <c:v>78867.070000000007</c:v>
                </c:pt>
                <c:pt idx="79">
                  <c:v>85075.88</c:v>
                </c:pt>
                <c:pt idx="80">
                  <c:v>87247.59</c:v>
                </c:pt>
                <c:pt idx="81">
                  <c:v>74899.34</c:v>
                </c:pt>
                <c:pt idx="82">
                  <c:v>80128.05</c:v>
                </c:pt>
                <c:pt idx="83">
                  <c:v>80908.149999999994</c:v>
                </c:pt>
                <c:pt idx="84">
                  <c:v>81071.240000000005</c:v>
                </c:pt>
                <c:pt idx="85">
                  <c:v>81771.3</c:v>
                </c:pt>
                <c:pt idx="86">
                  <c:v>85625.84</c:v>
                </c:pt>
                <c:pt idx="87">
                  <c:v>88440.57</c:v>
                </c:pt>
                <c:pt idx="88">
                  <c:v>88923.11</c:v>
                </c:pt>
                <c:pt idx="89">
                  <c:v>89281.46</c:v>
                </c:pt>
                <c:pt idx="90">
                  <c:v>88274.55</c:v>
                </c:pt>
                <c:pt idx="91">
                  <c:v>90121.23</c:v>
                </c:pt>
                <c:pt idx="92">
                  <c:v>88103.38</c:v>
                </c:pt>
                <c:pt idx="93">
                  <c:v>90126.62</c:v>
                </c:pt>
                <c:pt idx="94">
                  <c:v>93270.92</c:v>
                </c:pt>
                <c:pt idx="95">
                  <c:v>88149.25</c:v>
                </c:pt>
                <c:pt idx="96">
                  <c:v>87980.29</c:v>
                </c:pt>
                <c:pt idx="97">
                  <c:v>87798.75</c:v>
                </c:pt>
                <c:pt idx="98">
                  <c:v>91383.21</c:v>
                </c:pt>
                <c:pt idx="99">
                  <c:v>91509.31</c:v>
                </c:pt>
                <c:pt idx="100">
                  <c:v>90286.47</c:v>
                </c:pt>
                <c:pt idx="101">
                  <c:v>96525.91</c:v>
                </c:pt>
                <c:pt idx="102">
                  <c:v>96332.04</c:v>
                </c:pt>
                <c:pt idx="103">
                  <c:v>96061.13</c:v>
                </c:pt>
                <c:pt idx="104">
                  <c:v>96215.59</c:v>
                </c:pt>
                <c:pt idx="105">
                  <c:v>96625.05</c:v>
                </c:pt>
                <c:pt idx="106">
                  <c:v>96329.29</c:v>
                </c:pt>
                <c:pt idx="107">
                  <c:v>96175.49</c:v>
                </c:pt>
                <c:pt idx="108">
                  <c:v>96755.37</c:v>
                </c:pt>
                <c:pt idx="109">
                  <c:v>97037.61</c:v>
                </c:pt>
                <c:pt idx="110">
                  <c:v>96320.88</c:v>
                </c:pt>
                <c:pt idx="111">
                  <c:v>96845.97</c:v>
                </c:pt>
                <c:pt idx="112">
                  <c:v>97140.22</c:v>
                </c:pt>
                <c:pt idx="113">
                  <c:v>96744.94</c:v>
                </c:pt>
                <c:pt idx="114">
                  <c:v>96887.92</c:v>
                </c:pt>
                <c:pt idx="115">
                  <c:v>96336.54</c:v>
                </c:pt>
                <c:pt idx="116">
                  <c:v>96450.93</c:v>
                </c:pt>
                <c:pt idx="117">
                  <c:v>96913.08</c:v>
                </c:pt>
                <c:pt idx="118">
                  <c:v>96229.56</c:v>
                </c:pt>
                <c:pt idx="119">
                  <c:v>96861.22</c:v>
                </c:pt>
                <c:pt idx="120">
                  <c:v>105570.05</c:v>
                </c:pt>
                <c:pt idx="121">
                  <c:v>105332.87</c:v>
                </c:pt>
                <c:pt idx="122">
                  <c:v>105039.56</c:v>
                </c:pt>
                <c:pt idx="123">
                  <c:v>107759.15</c:v>
                </c:pt>
                <c:pt idx="124">
                  <c:v>107415.64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2-4A8C-819D-0BD4E9A9D8B4}"/>
            </c:ext>
          </c:extLst>
        </c:ser>
        <c:ser>
          <c:idx val="1"/>
          <c:order val="1"/>
          <c:tx>
            <c:strRef>
              <c:f>Full1!$BJ$108</c:f>
              <c:strCache>
                <c:ptCount val="1"/>
                <c:pt idx="0">
                  <c:v>ME</c:v>
                </c:pt>
              </c:strCache>
            </c:strRef>
          </c:tx>
          <c:spPr>
            <a:ln w="28575" cap="rnd">
              <a:solidFill>
                <a:schemeClr val="accent2">
                  <a:alpha val="2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Full1!$BJ$109:$BJ$233</c:f>
              <c:numCache>
                <c:formatCode>General</c:formatCode>
                <c:ptCount val="125"/>
                <c:pt idx="0">
                  <c:v>612.59</c:v>
                </c:pt>
                <c:pt idx="1">
                  <c:v>374.12</c:v>
                </c:pt>
                <c:pt idx="2">
                  <c:v>10763.47</c:v>
                </c:pt>
                <c:pt idx="3">
                  <c:v>14481.54</c:v>
                </c:pt>
                <c:pt idx="4">
                  <c:v>23351.360000000001</c:v>
                </c:pt>
                <c:pt idx="5">
                  <c:v>24666.46</c:v>
                </c:pt>
                <c:pt idx="6">
                  <c:v>31905.38</c:v>
                </c:pt>
                <c:pt idx="7">
                  <c:v>35832.120000000003</c:v>
                </c:pt>
                <c:pt idx="8">
                  <c:v>36048.17</c:v>
                </c:pt>
                <c:pt idx="9">
                  <c:v>42423.48</c:v>
                </c:pt>
                <c:pt idx="10">
                  <c:v>37872.370000000003</c:v>
                </c:pt>
                <c:pt idx="11">
                  <c:v>44827.16</c:v>
                </c:pt>
                <c:pt idx="12">
                  <c:v>44196.62</c:v>
                </c:pt>
                <c:pt idx="13">
                  <c:v>36658.050000000003</c:v>
                </c:pt>
                <c:pt idx="14">
                  <c:v>40550.19</c:v>
                </c:pt>
                <c:pt idx="15">
                  <c:v>44395.59</c:v>
                </c:pt>
                <c:pt idx="16">
                  <c:v>44306.69</c:v>
                </c:pt>
                <c:pt idx="17">
                  <c:v>38801.64</c:v>
                </c:pt>
                <c:pt idx="18">
                  <c:v>44994.23</c:v>
                </c:pt>
                <c:pt idx="19">
                  <c:v>44951.81</c:v>
                </c:pt>
                <c:pt idx="20">
                  <c:v>44840.21</c:v>
                </c:pt>
                <c:pt idx="21">
                  <c:v>46296.33</c:v>
                </c:pt>
                <c:pt idx="22">
                  <c:v>46786.03</c:v>
                </c:pt>
                <c:pt idx="23">
                  <c:v>46437.33</c:v>
                </c:pt>
                <c:pt idx="24">
                  <c:v>45526.66</c:v>
                </c:pt>
                <c:pt idx="25">
                  <c:v>46446.080000000002</c:v>
                </c:pt>
                <c:pt idx="26">
                  <c:v>44193.48</c:v>
                </c:pt>
                <c:pt idx="27">
                  <c:v>46766.18</c:v>
                </c:pt>
                <c:pt idx="28">
                  <c:v>45958.27</c:v>
                </c:pt>
                <c:pt idx="29">
                  <c:v>50922.46</c:v>
                </c:pt>
                <c:pt idx="30">
                  <c:v>48077.36</c:v>
                </c:pt>
                <c:pt idx="31">
                  <c:v>46384.98</c:v>
                </c:pt>
                <c:pt idx="32">
                  <c:v>47637.46</c:v>
                </c:pt>
                <c:pt idx="33">
                  <c:v>44559.79</c:v>
                </c:pt>
                <c:pt idx="34">
                  <c:v>48800.18</c:v>
                </c:pt>
                <c:pt idx="35">
                  <c:v>46938.98</c:v>
                </c:pt>
                <c:pt idx="36">
                  <c:v>44945.21</c:v>
                </c:pt>
                <c:pt idx="37">
                  <c:v>45186.14</c:v>
                </c:pt>
                <c:pt idx="38">
                  <c:v>52089.65</c:v>
                </c:pt>
                <c:pt idx="39">
                  <c:v>50194.6</c:v>
                </c:pt>
                <c:pt idx="40">
                  <c:v>46228.34</c:v>
                </c:pt>
                <c:pt idx="41">
                  <c:v>47373.61</c:v>
                </c:pt>
                <c:pt idx="42">
                  <c:v>45299.89</c:v>
                </c:pt>
                <c:pt idx="43">
                  <c:v>48355.94</c:v>
                </c:pt>
                <c:pt idx="44">
                  <c:v>47737.45</c:v>
                </c:pt>
                <c:pt idx="45">
                  <c:v>44376.97</c:v>
                </c:pt>
                <c:pt idx="46">
                  <c:v>50143.19</c:v>
                </c:pt>
                <c:pt idx="47">
                  <c:v>45936.06</c:v>
                </c:pt>
                <c:pt idx="48">
                  <c:v>44830.33</c:v>
                </c:pt>
                <c:pt idx="49">
                  <c:v>46311.8</c:v>
                </c:pt>
                <c:pt idx="50">
                  <c:v>47345.21</c:v>
                </c:pt>
                <c:pt idx="51">
                  <c:v>46055.14</c:v>
                </c:pt>
                <c:pt idx="52">
                  <c:v>45282.11</c:v>
                </c:pt>
                <c:pt idx="53">
                  <c:v>46916.13</c:v>
                </c:pt>
                <c:pt idx="54">
                  <c:v>46876.75</c:v>
                </c:pt>
                <c:pt idx="55">
                  <c:v>46516.78</c:v>
                </c:pt>
                <c:pt idx="56">
                  <c:v>53359.11</c:v>
                </c:pt>
                <c:pt idx="57">
                  <c:v>46878.07</c:v>
                </c:pt>
                <c:pt idx="58">
                  <c:v>47207.13</c:v>
                </c:pt>
                <c:pt idx="59">
                  <c:v>44958.42</c:v>
                </c:pt>
                <c:pt idx="60">
                  <c:v>45473.78</c:v>
                </c:pt>
                <c:pt idx="61">
                  <c:v>44314.18</c:v>
                </c:pt>
                <c:pt idx="62">
                  <c:v>45467.06</c:v>
                </c:pt>
                <c:pt idx="63">
                  <c:v>45237.22</c:v>
                </c:pt>
                <c:pt idx="64">
                  <c:v>44881.38</c:v>
                </c:pt>
                <c:pt idx="65">
                  <c:v>45631.03</c:v>
                </c:pt>
                <c:pt idx="66">
                  <c:v>48522.33</c:v>
                </c:pt>
                <c:pt idx="67">
                  <c:v>44145.52</c:v>
                </c:pt>
                <c:pt idx="68">
                  <c:v>44187.57</c:v>
                </c:pt>
                <c:pt idx="69">
                  <c:v>46653.26</c:v>
                </c:pt>
                <c:pt idx="70">
                  <c:v>51078.36</c:v>
                </c:pt>
                <c:pt idx="71">
                  <c:v>45528.12</c:v>
                </c:pt>
                <c:pt idx="72">
                  <c:v>45292.58</c:v>
                </c:pt>
                <c:pt idx="73">
                  <c:v>54807.96</c:v>
                </c:pt>
                <c:pt idx="74">
                  <c:v>49087.87</c:v>
                </c:pt>
                <c:pt idx="75">
                  <c:v>47521.94</c:v>
                </c:pt>
                <c:pt idx="76">
                  <c:v>44703.82</c:v>
                </c:pt>
                <c:pt idx="77">
                  <c:v>45860.74</c:v>
                </c:pt>
                <c:pt idx="78">
                  <c:v>47199.44</c:v>
                </c:pt>
                <c:pt idx="79">
                  <c:v>46140.11</c:v>
                </c:pt>
                <c:pt idx="80">
                  <c:v>53327.44</c:v>
                </c:pt>
                <c:pt idx="81">
                  <c:v>51889.64</c:v>
                </c:pt>
                <c:pt idx="82">
                  <c:v>45640.42</c:v>
                </c:pt>
                <c:pt idx="83">
                  <c:v>51123.09</c:v>
                </c:pt>
                <c:pt idx="84">
                  <c:v>46604.51</c:v>
                </c:pt>
                <c:pt idx="85">
                  <c:v>44874.32</c:v>
                </c:pt>
                <c:pt idx="86">
                  <c:v>48384.59</c:v>
                </c:pt>
                <c:pt idx="87">
                  <c:v>48687.57</c:v>
                </c:pt>
                <c:pt idx="88">
                  <c:v>47774.05</c:v>
                </c:pt>
                <c:pt idx="89">
                  <c:v>46497.72</c:v>
                </c:pt>
                <c:pt idx="90">
                  <c:v>47591.88</c:v>
                </c:pt>
                <c:pt idx="91">
                  <c:v>44274.76</c:v>
                </c:pt>
                <c:pt idx="92">
                  <c:v>46379.54</c:v>
                </c:pt>
                <c:pt idx="93">
                  <c:v>47084.639999999999</c:v>
                </c:pt>
                <c:pt idx="94">
                  <c:v>49323.38</c:v>
                </c:pt>
                <c:pt idx="95">
                  <c:v>45644</c:v>
                </c:pt>
                <c:pt idx="96">
                  <c:v>45016.57</c:v>
                </c:pt>
                <c:pt idx="97">
                  <c:v>47311.12</c:v>
                </c:pt>
                <c:pt idx="98">
                  <c:v>52952.77</c:v>
                </c:pt>
                <c:pt idx="99">
                  <c:v>45514.82</c:v>
                </c:pt>
                <c:pt idx="100">
                  <c:v>46377.26</c:v>
                </c:pt>
                <c:pt idx="101">
                  <c:v>48406.64</c:v>
                </c:pt>
                <c:pt idx="102">
                  <c:v>46444.03</c:v>
                </c:pt>
                <c:pt idx="103">
                  <c:v>51264.92</c:v>
                </c:pt>
                <c:pt idx="104">
                  <c:v>48066.59</c:v>
                </c:pt>
                <c:pt idx="105">
                  <c:v>45475.59</c:v>
                </c:pt>
                <c:pt idx="106">
                  <c:v>44721.84</c:v>
                </c:pt>
                <c:pt idx="107">
                  <c:v>50259.08</c:v>
                </c:pt>
                <c:pt idx="108">
                  <c:v>45566.42</c:v>
                </c:pt>
                <c:pt idx="109">
                  <c:v>45704.79</c:v>
                </c:pt>
                <c:pt idx="110">
                  <c:v>46919.65</c:v>
                </c:pt>
                <c:pt idx="111">
                  <c:v>49662.49</c:v>
                </c:pt>
                <c:pt idx="112">
                  <c:v>50355.22</c:v>
                </c:pt>
                <c:pt idx="113">
                  <c:v>52369.61</c:v>
                </c:pt>
                <c:pt idx="114">
                  <c:v>46984.19</c:v>
                </c:pt>
                <c:pt idx="115">
                  <c:v>44663.39</c:v>
                </c:pt>
                <c:pt idx="116">
                  <c:v>48789.19</c:v>
                </c:pt>
                <c:pt idx="117">
                  <c:v>52218.03</c:v>
                </c:pt>
                <c:pt idx="118">
                  <c:v>44551.37</c:v>
                </c:pt>
                <c:pt idx="119">
                  <c:v>47935.93</c:v>
                </c:pt>
                <c:pt idx="120">
                  <c:v>45418.86</c:v>
                </c:pt>
                <c:pt idx="121">
                  <c:v>52885.24</c:v>
                </c:pt>
                <c:pt idx="122">
                  <c:v>53076.66</c:v>
                </c:pt>
                <c:pt idx="123">
                  <c:v>52704.95</c:v>
                </c:pt>
                <c:pt idx="124">
                  <c:v>53053.3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2-4A8C-819D-0BD4E9A9D8B4}"/>
            </c:ext>
          </c:extLst>
        </c:ser>
        <c:ser>
          <c:idx val="2"/>
          <c:order val="2"/>
          <c:tx>
            <c:strRef>
              <c:f>Full1!$BK$108</c:f>
              <c:strCache>
                <c:ptCount val="1"/>
                <c:pt idx="0">
                  <c:v>MNE-ME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Full1!$BK$109:$BK$233</c:f>
              <c:numCache>
                <c:formatCode>General</c:formatCode>
                <c:ptCount val="125"/>
                <c:pt idx="0">
                  <c:v>312.39999999999998</c:v>
                </c:pt>
                <c:pt idx="1">
                  <c:v>591.83000000000004</c:v>
                </c:pt>
                <c:pt idx="2">
                  <c:v>1195.81</c:v>
                </c:pt>
                <c:pt idx="3">
                  <c:v>1153.21</c:v>
                </c:pt>
                <c:pt idx="4">
                  <c:v>1269.8699999999999</c:v>
                </c:pt>
                <c:pt idx="5">
                  <c:v>1285.83</c:v>
                </c:pt>
                <c:pt idx="6">
                  <c:v>1319.05</c:v>
                </c:pt>
                <c:pt idx="7">
                  <c:v>1499.42</c:v>
                </c:pt>
                <c:pt idx="8">
                  <c:v>2036.02</c:v>
                </c:pt>
                <c:pt idx="9">
                  <c:v>1687.89</c:v>
                </c:pt>
                <c:pt idx="10">
                  <c:v>2032.84</c:v>
                </c:pt>
                <c:pt idx="11">
                  <c:v>1625.94</c:v>
                </c:pt>
                <c:pt idx="12">
                  <c:v>1880.62</c:v>
                </c:pt>
                <c:pt idx="13">
                  <c:v>3351.68</c:v>
                </c:pt>
                <c:pt idx="14">
                  <c:v>2854.05</c:v>
                </c:pt>
                <c:pt idx="15">
                  <c:v>2575.8000000000002</c:v>
                </c:pt>
                <c:pt idx="16">
                  <c:v>2123.04</c:v>
                </c:pt>
                <c:pt idx="17">
                  <c:v>2894.93</c:v>
                </c:pt>
                <c:pt idx="18">
                  <c:v>2793.52</c:v>
                </c:pt>
                <c:pt idx="19">
                  <c:v>2112.17</c:v>
                </c:pt>
                <c:pt idx="20">
                  <c:v>5384</c:v>
                </c:pt>
                <c:pt idx="21">
                  <c:v>3599.47</c:v>
                </c:pt>
                <c:pt idx="22">
                  <c:v>3850.31</c:v>
                </c:pt>
                <c:pt idx="23">
                  <c:v>2979.78</c:v>
                </c:pt>
                <c:pt idx="24">
                  <c:v>7183.97</c:v>
                </c:pt>
                <c:pt idx="25">
                  <c:v>4275.8100000000004</c:v>
                </c:pt>
                <c:pt idx="26">
                  <c:v>4058.92</c:v>
                </c:pt>
                <c:pt idx="27">
                  <c:v>5565.88</c:v>
                </c:pt>
                <c:pt idx="28">
                  <c:v>4277.46</c:v>
                </c:pt>
                <c:pt idx="29">
                  <c:v>5302.34</c:v>
                </c:pt>
                <c:pt idx="30">
                  <c:v>3036.18</c:v>
                </c:pt>
                <c:pt idx="31">
                  <c:v>3481.04</c:v>
                </c:pt>
                <c:pt idx="32">
                  <c:v>3117.47</c:v>
                </c:pt>
                <c:pt idx="33">
                  <c:v>5382.9</c:v>
                </c:pt>
                <c:pt idx="34">
                  <c:v>6659.51</c:v>
                </c:pt>
                <c:pt idx="35">
                  <c:v>7042.91</c:v>
                </c:pt>
                <c:pt idx="36">
                  <c:v>5101.62</c:v>
                </c:pt>
                <c:pt idx="37">
                  <c:v>3467.87</c:v>
                </c:pt>
                <c:pt idx="38">
                  <c:v>6686.14</c:v>
                </c:pt>
                <c:pt idx="39">
                  <c:v>6935.74</c:v>
                </c:pt>
                <c:pt idx="40">
                  <c:v>7407.8</c:v>
                </c:pt>
                <c:pt idx="41">
                  <c:v>6987.84</c:v>
                </c:pt>
                <c:pt idx="42">
                  <c:v>3598.7</c:v>
                </c:pt>
                <c:pt idx="43">
                  <c:v>2950.29</c:v>
                </c:pt>
                <c:pt idx="44">
                  <c:v>6563.96</c:v>
                </c:pt>
                <c:pt idx="45">
                  <c:v>5845.5</c:v>
                </c:pt>
                <c:pt idx="46">
                  <c:v>4167.88</c:v>
                </c:pt>
                <c:pt idx="47">
                  <c:v>3935.22</c:v>
                </c:pt>
                <c:pt idx="48">
                  <c:v>2393.29</c:v>
                </c:pt>
                <c:pt idx="49">
                  <c:v>7592.01</c:v>
                </c:pt>
                <c:pt idx="50">
                  <c:v>4307.6400000000003</c:v>
                </c:pt>
                <c:pt idx="51">
                  <c:v>3075.32</c:v>
                </c:pt>
                <c:pt idx="52">
                  <c:v>3777.63</c:v>
                </c:pt>
                <c:pt idx="53">
                  <c:v>2512.08</c:v>
                </c:pt>
                <c:pt idx="54">
                  <c:v>3098.05</c:v>
                </c:pt>
                <c:pt idx="55">
                  <c:v>2153.29</c:v>
                </c:pt>
                <c:pt idx="56">
                  <c:v>6397.05</c:v>
                </c:pt>
                <c:pt idx="57">
                  <c:v>4686.96</c:v>
                </c:pt>
                <c:pt idx="58">
                  <c:v>7706.96</c:v>
                </c:pt>
                <c:pt idx="59">
                  <c:v>6020.7</c:v>
                </c:pt>
                <c:pt idx="60">
                  <c:v>6636.92</c:v>
                </c:pt>
                <c:pt idx="61">
                  <c:v>6913.83</c:v>
                </c:pt>
                <c:pt idx="62">
                  <c:v>5573.49</c:v>
                </c:pt>
                <c:pt idx="63">
                  <c:v>7987.22</c:v>
                </c:pt>
                <c:pt idx="64">
                  <c:v>6872.91</c:v>
                </c:pt>
                <c:pt idx="65">
                  <c:v>3209.93</c:v>
                </c:pt>
                <c:pt idx="66">
                  <c:v>4775.34</c:v>
                </c:pt>
                <c:pt idx="67">
                  <c:v>2547.36</c:v>
                </c:pt>
                <c:pt idx="68">
                  <c:v>2504.9499999999998</c:v>
                </c:pt>
                <c:pt idx="69">
                  <c:v>1789.87</c:v>
                </c:pt>
                <c:pt idx="70">
                  <c:v>6211.91</c:v>
                </c:pt>
                <c:pt idx="71">
                  <c:v>3378.87</c:v>
                </c:pt>
                <c:pt idx="72">
                  <c:v>8146.91</c:v>
                </c:pt>
                <c:pt idx="73">
                  <c:v>3178.34</c:v>
                </c:pt>
                <c:pt idx="74">
                  <c:v>4636.9399999999996</c:v>
                </c:pt>
                <c:pt idx="75">
                  <c:v>4809.53</c:v>
                </c:pt>
                <c:pt idx="76">
                  <c:v>6172.46</c:v>
                </c:pt>
                <c:pt idx="77">
                  <c:v>4665.3500000000004</c:v>
                </c:pt>
                <c:pt idx="78">
                  <c:v>5887.64</c:v>
                </c:pt>
                <c:pt idx="79">
                  <c:v>11630.72</c:v>
                </c:pt>
                <c:pt idx="80">
                  <c:v>9069.85</c:v>
                </c:pt>
                <c:pt idx="81">
                  <c:v>5526.33</c:v>
                </c:pt>
                <c:pt idx="82">
                  <c:v>8735.39</c:v>
                </c:pt>
                <c:pt idx="83">
                  <c:v>5392.99</c:v>
                </c:pt>
                <c:pt idx="84">
                  <c:v>4587.4799999999996</c:v>
                </c:pt>
                <c:pt idx="85">
                  <c:v>4505.32</c:v>
                </c:pt>
                <c:pt idx="86">
                  <c:v>5151.68</c:v>
                </c:pt>
                <c:pt idx="87">
                  <c:v>8706.75</c:v>
                </c:pt>
                <c:pt idx="88">
                  <c:v>6326.92</c:v>
                </c:pt>
                <c:pt idx="89">
                  <c:v>3245.22</c:v>
                </c:pt>
                <c:pt idx="90">
                  <c:v>4099.54</c:v>
                </c:pt>
                <c:pt idx="91">
                  <c:v>4315.62</c:v>
                </c:pt>
                <c:pt idx="92">
                  <c:v>9464.9599999999991</c:v>
                </c:pt>
                <c:pt idx="93">
                  <c:v>9213.36</c:v>
                </c:pt>
                <c:pt idx="94">
                  <c:v>8168.91</c:v>
                </c:pt>
                <c:pt idx="95">
                  <c:v>3410.34</c:v>
                </c:pt>
                <c:pt idx="96">
                  <c:v>6297.66</c:v>
                </c:pt>
                <c:pt idx="97">
                  <c:v>4761.32</c:v>
                </c:pt>
                <c:pt idx="98">
                  <c:v>7931.61</c:v>
                </c:pt>
                <c:pt idx="99">
                  <c:v>7594.62</c:v>
                </c:pt>
                <c:pt idx="100">
                  <c:v>7993.33</c:v>
                </c:pt>
                <c:pt idx="101">
                  <c:v>4778.3599999999997</c:v>
                </c:pt>
                <c:pt idx="102">
                  <c:v>10259.76</c:v>
                </c:pt>
                <c:pt idx="103">
                  <c:v>9122</c:v>
                </c:pt>
                <c:pt idx="104">
                  <c:v>3714.57</c:v>
                </c:pt>
                <c:pt idx="105">
                  <c:v>8574.7900000000009</c:v>
                </c:pt>
                <c:pt idx="106">
                  <c:v>5801</c:v>
                </c:pt>
                <c:pt idx="107">
                  <c:v>4533.26</c:v>
                </c:pt>
                <c:pt idx="108">
                  <c:v>5437.83</c:v>
                </c:pt>
                <c:pt idx="109">
                  <c:v>6829.7</c:v>
                </c:pt>
                <c:pt idx="110">
                  <c:v>4514</c:v>
                </c:pt>
                <c:pt idx="111">
                  <c:v>4246.99</c:v>
                </c:pt>
                <c:pt idx="112">
                  <c:v>10543.87</c:v>
                </c:pt>
                <c:pt idx="113">
                  <c:v>8213.73</c:v>
                </c:pt>
                <c:pt idx="114">
                  <c:v>3902.88</c:v>
                </c:pt>
                <c:pt idx="115">
                  <c:v>8848.33</c:v>
                </c:pt>
                <c:pt idx="116">
                  <c:v>5917.59</c:v>
                </c:pt>
                <c:pt idx="117">
                  <c:v>4714.8900000000003</c:v>
                </c:pt>
                <c:pt idx="118">
                  <c:v>4438.16</c:v>
                </c:pt>
                <c:pt idx="119">
                  <c:v>8407.26</c:v>
                </c:pt>
                <c:pt idx="120">
                  <c:v>3943.57</c:v>
                </c:pt>
                <c:pt idx="121">
                  <c:v>4040.67</c:v>
                </c:pt>
                <c:pt idx="122">
                  <c:v>8459.52</c:v>
                </c:pt>
                <c:pt idx="123">
                  <c:v>6662.64</c:v>
                </c:pt>
                <c:pt idx="124">
                  <c:v>4862.49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2-4A8C-819D-0BD4E9A9D8B4}"/>
            </c:ext>
          </c:extLst>
        </c:ser>
        <c:ser>
          <c:idx val="3"/>
          <c:order val="3"/>
          <c:tx>
            <c:strRef>
              <c:f>Full1!$BL$108</c:f>
              <c:strCache>
                <c:ptCount val="1"/>
                <c:pt idx="0">
                  <c:v>MNE-Crs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Full1!$BL$109:$BL$233</c:f>
              <c:numCache>
                <c:formatCode>General</c:formatCode>
                <c:ptCount val="125"/>
                <c:pt idx="0">
                  <c:v>340.73</c:v>
                </c:pt>
                <c:pt idx="1">
                  <c:v>603.75</c:v>
                </c:pt>
                <c:pt idx="2">
                  <c:v>779.58</c:v>
                </c:pt>
                <c:pt idx="3">
                  <c:v>1202.98</c:v>
                </c:pt>
                <c:pt idx="4">
                  <c:v>1206.1099999999999</c:v>
                </c:pt>
                <c:pt idx="5">
                  <c:v>1159.4000000000001</c:v>
                </c:pt>
                <c:pt idx="6">
                  <c:v>1688.08</c:v>
                </c:pt>
                <c:pt idx="7">
                  <c:v>2537.23</c:v>
                </c:pt>
                <c:pt idx="8">
                  <c:v>2976.81</c:v>
                </c:pt>
                <c:pt idx="9">
                  <c:v>6439.54</c:v>
                </c:pt>
                <c:pt idx="10">
                  <c:v>6636.95</c:v>
                </c:pt>
                <c:pt idx="11">
                  <c:v>6451.11</c:v>
                </c:pt>
                <c:pt idx="12">
                  <c:v>6761.29</c:v>
                </c:pt>
                <c:pt idx="13">
                  <c:v>1875.57</c:v>
                </c:pt>
                <c:pt idx="14">
                  <c:v>6995.27</c:v>
                </c:pt>
                <c:pt idx="15">
                  <c:v>7566.98</c:v>
                </c:pt>
                <c:pt idx="16">
                  <c:v>7118.46</c:v>
                </c:pt>
                <c:pt idx="17">
                  <c:v>7768.09</c:v>
                </c:pt>
                <c:pt idx="18">
                  <c:v>6926.67</c:v>
                </c:pt>
                <c:pt idx="19">
                  <c:v>7158.1</c:v>
                </c:pt>
                <c:pt idx="20">
                  <c:v>7275.76</c:v>
                </c:pt>
                <c:pt idx="21">
                  <c:v>7310.09</c:v>
                </c:pt>
                <c:pt idx="22">
                  <c:v>7517.24</c:v>
                </c:pt>
                <c:pt idx="23">
                  <c:v>7180.43</c:v>
                </c:pt>
                <c:pt idx="24">
                  <c:v>7597.28</c:v>
                </c:pt>
                <c:pt idx="25">
                  <c:v>7136.44</c:v>
                </c:pt>
                <c:pt idx="26">
                  <c:v>7005.59</c:v>
                </c:pt>
                <c:pt idx="27">
                  <c:v>8174.91</c:v>
                </c:pt>
                <c:pt idx="28">
                  <c:v>8621.49</c:v>
                </c:pt>
                <c:pt idx="29">
                  <c:v>7907.1</c:v>
                </c:pt>
                <c:pt idx="30">
                  <c:v>8426.07</c:v>
                </c:pt>
                <c:pt idx="31">
                  <c:v>9107.44</c:v>
                </c:pt>
                <c:pt idx="32">
                  <c:v>7981.91</c:v>
                </c:pt>
                <c:pt idx="33">
                  <c:v>9781.16</c:v>
                </c:pt>
                <c:pt idx="34">
                  <c:v>9431.4500000000007</c:v>
                </c:pt>
                <c:pt idx="35">
                  <c:v>8721.27</c:v>
                </c:pt>
                <c:pt idx="36">
                  <c:v>11154.8</c:v>
                </c:pt>
                <c:pt idx="37">
                  <c:v>9718.94</c:v>
                </c:pt>
                <c:pt idx="38">
                  <c:v>10602.11</c:v>
                </c:pt>
                <c:pt idx="39">
                  <c:v>9733.6</c:v>
                </c:pt>
                <c:pt idx="40">
                  <c:v>10228.290000000001</c:v>
                </c:pt>
                <c:pt idx="41">
                  <c:v>9977.24</c:v>
                </c:pt>
                <c:pt idx="42">
                  <c:v>13275.6</c:v>
                </c:pt>
                <c:pt idx="43">
                  <c:v>16223.37</c:v>
                </c:pt>
                <c:pt idx="44">
                  <c:v>12365.09</c:v>
                </c:pt>
                <c:pt idx="45">
                  <c:v>13615.25</c:v>
                </c:pt>
                <c:pt idx="46">
                  <c:v>12981.71</c:v>
                </c:pt>
                <c:pt idx="47">
                  <c:v>13242.82</c:v>
                </c:pt>
                <c:pt idx="48">
                  <c:v>13388.06</c:v>
                </c:pt>
                <c:pt idx="49">
                  <c:v>12685.48</c:v>
                </c:pt>
                <c:pt idx="50">
                  <c:v>13835.28</c:v>
                </c:pt>
                <c:pt idx="51">
                  <c:v>19858.78</c:v>
                </c:pt>
                <c:pt idx="52">
                  <c:v>19470.16</c:v>
                </c:pt>
                <c:pt idx="53">
                  <c:v>14151.48</c:v>
                </c:pt>
                <c:pt idx="54">
                  <c:v>14726.63</c:v>
                </c:pt>
                <c:pt idx="55">
                  <c:v>14998.52</c:v>
                </c:pt>
                <c:pt idx="56">
                  <c:v>15511.61</c:v>
                </c:pt>
                <c:pt idx="57">
                  <c:v>15214.42</c:v>
                </c:pt>
                <c:pt idx="58">
                  <c:v>13314.69</c:v>
                </c:pt>
                <c:pt idx="59">
                  <c:v>14847.35</c:v>
                </c:pt>
                <c:pt idx="60">
                  <c:v>18661.04</c:v>
                </c:pt>
                <c:pt idx="61">
                  <c:v>16646.21</c:v>
                </c:pt>
                <c:pt idx="62">
                  <c:v>15622.89</c:v>
                </c:pt>
                <c:pt idx="63">
                  <c:v>14170.96</c:v>
                </c:pt>
                <c:pt idx="64">
                  <c:v>14751.41</c:v>
                </c:pt>
                <c:pt idx="65">
                  <c:v>14779.34</c:v>
                </c:pt>
                <c:pt idx="66">
                  <c:v>20258.650000000001</c:v>
                </c:pt>
                <c:pt idx="67">
                  <c:v>14810.95</c:v>
                </c:pt>
                <c:pt idx="68">
                  <c:v>22784.23</c:v>
                </c:pt>
                <c:pt idx="69">
                  <c:v>18950.900000000001</c:v>
                </c:pt>
                <c:pt idx="70">
                  <c:v>17035.23</c:v>
                </c:pt>
                <c:pt idx="71">
                  <c:v>14277.63</c:v>
                </c:pt>
                <c:pt idx="72">
                  <c:v>17510.12</c:v>
                </c:pt>
                <c:pt idx="73">
                  <c:v>16548.009999999998</c:v>
                </c:pt>
                <c:pt idx="74">
                  <c:v>14782.02</c:v>
                </c:pt>
                <c:pt idx="75">
                  <c:v>13383.31</c:v>
                </c:pt>
                <c:pt idx="76">
                  <c:v>15525.91</c:v>
                </c:pt>
                <c:pt idx="77">
                  <c:v>15694.9</c:v>
                </c:pt>
                <c:pt idx="78">
                  <c:v>16288.91</c:v>
                </c:pt>
                <c:pt idx="79">
                  <c:v>15356.24</c:v>
                </c:pt>
                <c:pt idx="80">
                  <c:v>17509.349999999999</c:v>
                </c:pt>
                <c:pt idx="81">
                  <c:v>20342.71</c:v>
                </c:pt>
                <c:pt idx="82">
                  <c:v>29442.18</c:v>
                </c:pt>
                <c:pt idx="83">
                  <c:v>26900.39</c:v>
                </c:pt>
                <c:pt idx="84">
                  <c:v>26902.240000000002</c:v>
                </c:pt>
                <c:pt idx="85">
                  <c:v>27186.74</c:v>
                </c:pt>
                <c:pt idx="86">
                  <c:v>27435.84</c:v>
                </c:pt>
                <c:pt idx="87">
                  <c:v>28725.18</c:v>
                </c:pt>
                <c:pt idx="88">
                  <c:v>24906.080000000002</c:v>
                </c:pt>
                <c:pt idx="89">
                  <c:v>26800.79</c:v>
                </c:pt>
                <c:pt idx="90">
                  <c:v>29607.46</c:v>
                </c:pt>
                <c:pt idx="91">
                  <c:v>26575.360000000001</c:v>
                </c:pt>
                <c:pt idx="92">
                  <c:v>25633.62</c:v>
                </c:pt>
                <c:pt idx="93">
                  <c:v>26000.39</c:v>
                </c:pt>
                <c:pt idx="94">
                  <c:v>29557.01</c:v>
                </c:pt>
                <c:pt idx="95">
                  <c:v>30355.11</c:v>
                </c:pt>
                <c:pt idx="96">
                  <c:v>30164.78</c:v>
                </c:pt>
                <c:pt idx="97">
                  <c:v>27824.79</c:v>
                </c:pt>
                <c:pt idx="98">
                  <c:v>27103.95</c:v>
                </c:pt>
                <c:pt idx="99">
                  <c:v>30347.919999999998</c:v>
                </c:pt>
                <c:pt idx="100">
                  <c:v>27244.99</c:v>
                </c:pt>
                <c:pt idx="101">
                  <c:v>30295.77</c:v>
                </c:pt>
                <c:pt idx="102">
                  <c:v>30815.86</c:v>
                </c:pt>
                <c:pt idx="103">
                  <c:v>31427.31</c:v>
                </c:pt>
                <c:pt idx="104">
                  <c:v>31183.58</c:v>
                </c:pt>
                <c:pt idx="105">
                  <c:v>34687.760000000002</c:v>
                </c:pt>
                <c:pt idx="106">
                  <c:v>31610.58</c:v>
                </c:pt>
                <c:pt idx="107">
                  <c:v>30927.15</c:v>
                </c:pt>
                <c:pt idx="108">
                  <c:v>31508.91</c:v>
                </c:pt>
                <c:pt idx="109">
                  <c:v>32490.53</c:v>
                </c:pt>
                <c:pt idx="110">
                  <c:v>31214.71</c:v>
                </c:pt>
                <c:pt idx="111">
                  <c:v>32745.84</c:v>
                </c:pt>
                <c:pt idx="112">
                  <c:v>30566.42</c:v>
                </c:pt>
                <c:pt idx="113">
                  <c:v>31961.66</c:v>
                </c:pt>
                <c:pt idx="114">
                  <c:v>30579</c:v>
                </c:pt>
                <c:pt idx="115">
                  <c:v>32124.6</c:v>
                </c:pt>
                <c:pt idx="116">
                  <c:v>31887.98</c:v>
                </c:pt>
                <c:pt idx="117">
                  <c:v>31068.57</c:v>
                </c:pt>
                <c:pt idx="118">
                  <c:v>30997.4</c:v>
                </c:pt>
                <c:pt idx="119">
                  <c:v>30927.24</c:v>
                </c:pt>
                <c:pt idx="120">
                  <c:v>32232.04</c:v>
                </c:pt>
                <c:pt idx="121">
                  <c:v>36416.559999999998</c:v>
                </c:pt>
                <c:pt idx="122">
                  <c:v>36053.980000000003</c:v>
                </c:pt>
                <c:pt idx="123">
                  <c:v>32620.57</c:v>
                </c:pt>
                <c:pt idx="124">
                  <c:v>33404.86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2-4A8C-819D-0BD4E9A9D8B4}"/>
            </c:ext>
          </c:extLst>
        </c:ser>
        <c:ser>
          <c:idx val="4"/>
          <c:order val="4"/>
          <c:tx>
            <c:strRef>
              <c:f>Full1!$BM$108</c:f>
              <c:strCache>
                <c:ptCount val="1"/>
                <c:pt idx="0">
                  <c:v>MNE-ME-Crs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Full1!$BM$109:$BM$233</c:f>
              <c:numCache>
                <c:formatCode>General</c:formatCode>
                <c:ptCount val="125"/>
                <c:pt idx="0">
                  <c:v>297.82</c:v>
                </c:pt>
                <c:pt idx="1">
                  <c:v>802.36</c:v>
                </c:pt>
                <c:pt idx="2">
                  <c:v>1014.27</c:v>
                </c:pt>
                <c:pt idx="3">
                  <c:v>1309.53</c:v>
                </c:pt>
                <c:pt idx="4">
                  <c:v>2062.39</c:v>
                </c:pt>
                <c:pt idx="5">
                  <c:v>3802.15</c:v>
                </c:pt>
                <c:pt idx="6">
                  <c:v>7434.85</c:v>
                </c:pt>
                <c:pt idx="7">
                  <c:v>6844.57</c:v>
                </c:pt>
                <c:pt idx="8">
                  <c:v>7296.74</c:v>
                </c:pt>
                <c:pt idx="9">
                  <c:v>6913.65</c:v>
                </c:pt>
                <c:pt idx="10">
                  <c:v>6402.08</c:v>
                </c:pt>
                <c:pt idx="11">
                  <c:v>5394.73</c:v>
                </c:pt>
                <c:pt idx="12">
                  <c:v>7585.78</c:v>
                </c:pt>
                <c:pt idx="13">
                  <c:v>4674.71</c:v>
                </c:pt>
                <c:pt idx="14">
                  <c:v>5893.07</c:v>
                </c:pt>
                <c:pt idx="15">
                  <c:v>6973.17</c:v>
                </c:pt>
                <c:pt idx="16">
                  <c:v>6103.18</c:v>
                </c:pt>
                <c:pt idx="17">
                  <c:v>7602.18</c:v>
                </c:pt>
                <c:pt idx="18">
                  <c:v>5175.96</c:v>
                </c:pt>
                <c:pt idx="19">
                  <c:v>5384.15</c:v>
                </c:pt>
                <c:pt idx="20">
                  <c:v>6499.75</c:v>
                </c:pt>
                <c:pt idx="21">
                  <c:v>5103.8900000000003</c:v>
                </c:pt>
                <c:pt idx="22">
                  <c:v>7438.02</c:v>
                </c:pt>
                <c:pt idx="23">
                  <c:v>5421.45</c:v>
                </c:pt>
                <c:pt idx="24">
                  <c:v>7505.56</c:v>
                </c:pt>
                <c:pt idx="25">
                  <c:v>9024.06</c:v>
                </c:pt>
                <c:pt idx="26">
                  <c:v>8378.7800000000007</c:v>
                </c:pt>
                <c:pt idx="27">
                  <c:v>10327.34</c:v>
                </c:pt>
                <c:pt idx="28">
                  <c:v>9565.0300000000007</c:v>
                </c:pt>
                <c:pt idx="29">
                  <c:v>9813.25</c:v>
                </c:pt>
                <c:pt idx="30">
                  <c:v>10062.530000000001</c:v>
                </c:pt>
                <c:pt idx="31">
                  <c:v>8486.6299999999992</c:v>
                </c:pt>
                <c:pt idx="32">
                  <c:v>10128.969999999999</c:v>
                </c:pt>
                <c:pt idx="33">
                  <c:v>10702.57</c:v>
                </c:pt>
                <c:pt idx="34">
                  <c:v>10368.94</c:v>
                </c:pt>
                <c:pt idx="35">
                  <c:v>10072.879999999999</c:v>
                </c:pt>
                <c:pt idx="36">
                  <c:v>11132.21</c:v>
                </c:pt>
                <c:pt idx="37">
                  <c:v>10866.23</c:v>
                </c:pt>
                <c:pt idx="38">
                  <c:v>10225.040000000001</c:v>
                </c:pt>
                <c:pt idx="39">
                  <c:v>11034.28</c:v>
                </c:pt>
                <c:pt idx="40">
                  <c:v>10574.93</c:v>
                </c:pt>
                <c:pt idx="41">
                  <c:v>10304.68</c:v>
                </c:pt>
                <c:pt idx="42">
                  <c:v>10139.42</c:v>
                </c:pt>
                <c:pt idx="43">
                  <c:v>10858.98</c:v>
                </c:pt>
                <c:pt idx="44">
                  <c:v>11514.02</c:v>
                </c:pt>
                <c:pt idx="45">
                  <c:v>10891.25</c:v>
                </c:pt>
                <c:pt idx="46">
                  <c:v>11244.51</c:v>
                </c:pt>
                <c:pt idx="47">
                  <c:v>11179.33</c:v>
                </c:pt>
                <c:pt idx="48">
                  <c:v>10393.18</c:v>
                </c:pt>
                <c:pt idx="49">
                  <c:v>13169.71</c:v>
                </c:pt>
                <c:pt idx="50">
                  <c:v>11850.69</c:v>
                </c:pt>
                <c:pt idx="51">
                  <c:v>13128.83</c:v>
                </c:pt>
                <c:pt idx="52">
                  <c:v>13818.23</c:v>
                </c:pt>
                <c:pt idx="53">
                  <c:v>13471.44</c:v>
                </c:pt>
                <c:pt idx="54">
                  <c:v>16099.34</c:v>
                </c:pt>
                <c:pt idx="55">
                  <c:v>13223.89</c:v>
                </c:pt>
                <c:pt idx="56">
                  <c:v>13229.24</c:v>
                </c:pt>
                <c:pt idx="57">
                  <c:v>14746.86</c:v>
                </c:pt>
                <c:pt idx="58">
                  <c:v>14287.3</c:v>
                </c:pt>
                <c:pt idx="59">
                  <c:v>14762.18</c:v>
                </c:pt>
                <c:pt idx="60">
                  <c:v>13875.23</c:v>
                </c:pt>
                <c:pt idx="61">
                  <c:v>15369.93</c:v>
                </c:pt>
                <c:pt idx="62">
                  <c:v>15682.74</c:v>
                </c:pt>
                <c:pt idx="63">
                  <c:v>18497.240000000002</c:v>
                </c:pt>
                <c:pt idx="64">
                  <c:v>18286.21</c:v>
                </c:pt>
                <c:pt idx="65">
                  <c:v>17087.61</c:v>
                </c:pt>
                <c:pt idx="66">
                  <c:v>18386.16</c:v>
                </c:pt>
                <c:pt idx="67">
                  <c:v>18581.86</c:v>
                </c:pt>
                <c:pt idx="68">
                  <c:v>16723.37</c:v>
                </c:pt>
                <c:pt idx="69">
                  <c:v>16470.8</c:v>
                </c:pt>
                <c:pt idx="70">
                  <c:v>16972.71</c:v>
                </c:pt>
                <c:pt idx="71">
                  <c:v>16704.96</c:v>
                </c:pt>
                <c:pt idx="72">
                  <c:v>18302.87</c:v>
                </c:pt>
                <c:pt idx="73">
                  <c:v>16869.61</c:v>
                </c:pt>
                <c:pt idx="74">
                  <c:v>16836.740000000002</c:v>
                </c:pt>
                <c:pt idx="75">
                  <c:v>17663.89</c:v>
                </c:pt>
                <c:pt idx="76">
                  <c:v>16099.27</c:v>
                </c:pt>
                <c:pt idx="77">
                  <c:v>16399.73</c:v>
                </c:pt>
                <c:pt idx="78">
                  <c:v>17080.599999999999</c:v>
                </c:pt>
                <c:pt idx="79">
                  <c:v>19208.080000000002</c:v>
                </c:pt>
                <c:pt idx="80">
                  <c:v>17083.599999999999</c:v>
                </c:pt>
                <c:pt idx="81">
                  <c:v>17065.25</c:v>
                </c:pt>
                <c:pt idx="82">
                  <c:v>19108.14</c:v>
                </c:pt>
                <c:pt idx="83">
                  <c:v>17506.89</c:v>
                </c:pt>
                <c:pt idx="84">
                  <c:v>19048.73</c:v>
                </c:pt>
                <c:pt idx="85">
                  <c:v>19717.75</c:v>
                </c:pt>
                <c:pt idx="86">
                  <c:v>21476.04</c:v>
                </c:pt>
                <c:pt idx="87">
                  <c:v>18395.37</c:v>
                </c:pt>
                <c:pt idx="88">
                  <c:v>21375.99</c:v>
                </c:pt>
                <c:pt idx="89">
                  <c:v>19111.900000000001</c:v>
                </c:pt>
                <c:pt idx="90">
                  <c:v>19268.37</c:v>
                </c:pt>
                <c:pt idx="91">
                  <c:v>19476.419999999998</c:v>
                </c:pt>
                <c:pt idx="92">
                  <c:v>20449.38</c:v>
                </c:pt>
                <c:pt idx="93">
                  <c:v>19383.509999999998</c:v>
                </c:pt>
                <c:pt idx="94">
                  <c:v>19905.349999999999</c:v>
                </c:pt>
                <c:pt idx="95">
                  <c:v>18545.66</c:v>
                </c:pt>
                <c:pt idx="96">
                  <c:v>19948.32</c:v>
                </c:pt>
                <c:pt idx="97">
                  <c:v>20012.900000000001</c:v>
                </c:pt>
                <c:pt idx="98">
                  <c:v>19628.88</c:v>
                </c:pt>
                <c:pt idx="99">
                  <c:v>18849.560000000001</c:v>
                </c:pt>
                <c:pt idx="100">
                  <c:v>18758.439999999999</c:v>
                </c:pt>
                <c:pt idx="101">
                  <c:v>19169.29</c:v>
                </c:pt>
                <c:pt idx="102">
                  <c:v>21804.91</c:v>
                </c:pt>
                <c:pt idx="103">
                  <c:v>18235.72</c:v>
                </c:pt>
                <c:pt idx="104">
                  <c:v>20452.439999999999</c:v>
                </c:pt>
                <c:pt idx="105">
                  <c:v>21604.41</c:v>
                </c:pt>
                <c:pt idx="106">
                  <c:v>21924.12</c:v>
                </c:pt>
                <c:pt idx="107">
                  <c:v>20117.53</c:v>
                </c:pt>
                <c:pt idx="108">
                  <c:v>22678.01</c:v>
                </c:pt>
                <c:pt idx="109">
                  <c:v>21392.78</c:v>
                </c:pt>
                <c:pt idx="110">
                  <c:v>22411.77</c:v>
                </c:pt>
                <c:pt idx="111">
                  <c:v>22001.81</c:v>
                </c:pt>
                <c:pt idx="112">
                  <c:v>22519.42</c:v>
                </c:pt>
                <c:pt idx="113">
                  <c:v>21796.68</c:v>
                </c:pt>
                <c:pt idx="114">
                  <c:v>22755.81</c:v>
                </c:pt>
                <c:pt idx="115">
                  <c:v>19215.59</c:v>
                </c:pt>
                <c:pt idx="116">
                  <c:v>24162.62</c:v>
                </c:pt>
                <c:pt idx="117">
                  <c:v>23760.13</c:v>
                </c:pt>
                <c:pt idx="118">
                  <c:v>22406.09</c:v>
                </c:pt>
                <c:pt idx="119">
                  <c:v>22033.71</c:v>
                </c:pt>
                <c:pt idx="120">
                  <c:v>21164.43</c:v>
                </c:pt>
                <c:pt idx="121">
                  <c:v>21428.11</c:v>
                </c:pt>
                <c:pt idx="122">
                  <c:v>22620.85</c:v>
                </c:pt>
                <c:pt idx="123">
                  <c:v>23198.45</c:v>
                </c:pt>
                <c:pt idx="124">
                  <c:v>23591.9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92-4A8C-819D-0BD4E9A9D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367968"/>
        <c:axId val="370389568"/>
      </c:lineChart>
      <c:catAx>
        <c:axId val="37036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GENERACIÓ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89568"/>
        <c:crosses val="autoZero"/>
        <c:auto val="1"/>
        <c:lblAlgn val="ctr"/>
        <c:lblOffset val="100"/>
        <c:noMultiLvlLbl val="0"/>
      </c:catAx>
      <c:valAx>
        <c:axId val="3703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sz="60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036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5D38044-6A86-069F-52D6-469F02C00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09C9E795-CAC1-F0A0-50C8-35FE75BA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3A1F553-52DC-BB35-1164-1C8408EA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5EE7759B-299E-42FE-CE95-233E999C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27147BA9-82C2-978C-130C-D04152CE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E53C8EB-7633-9655-D084-A04B094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8F616C31-8331-5725-F936-EEF2FEAE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D0FECDBF-DFFD-67E3-6442-42EA1949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71F8F02-6840-6912-31F6-69726B34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697C5AB9-B257-80D8-9D7E-0B6B9D81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2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9E1098DF-6905-D2A2-25CE-83FDDE9D2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C297DD29-23BB-1D27-3224-64AD3F827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074D097-CF7A-2848-2B42-C938654A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2F91E3A7-3999-B755-997E-214721B1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977CAF6-699A-BBF3-DA24-FC74448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3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FA7DD77-867F-B20C-CD70-043A6158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E2A1076-6196-5673-0CB6-F2B916A4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FFCFF1C-19EC-AEFC-4B9A-1F0203B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BD1F986-3A67-3016-D957-54BFEA89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098F5B8-C6C8-44F9-0CBF-19DE917F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3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30CC462-4C2D-248C-0BD4-FB6E0654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61665A3-0393-669C-8DDC-C514DA81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7DABE84-6AE3-EED9-A036-D333DD60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6FBE23A0-B177-7983-060D-EFA2F5BB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073D96C7-5EF4-D132-7002-17B86D6E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7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5F7B1D3-C30B-82D2-8240-DD2A635C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89D02818-1A5E-8103-C6DA-6A74F7F9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EACBF87A-EFD6-3C1E-1880-94926A91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2BB89EF5-001E-E953-98ED-401AC018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FC4D3317-77E1-D6A9-E4A6-326AF0B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6C301AB-BCD4-9986-7DF3-0C258804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8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5F22EC-C915-03E0-9624-6C99FAFF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599CDA3-26DF-8FB2-333F-7EBF9AF1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2AF01857-4499-00C9-2AD0-343BCF05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15530934-8827-D396-9BB9-F589CAE0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0FB846B1-42F1-0073-9439-E4AD79A7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C926CD15-0E54-2949-689D-72D53C7D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5C824120-7EF1-865E-E6A8-BF15CC6A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2EA4B002-96BC-C2D2-37C9-18C362D9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2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5C6DE4D-EDFC-01F9-6241-637410D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9AF52FB2-B85A-AF3F-1BC7-E88673CF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4117AEC9-CD16-3E3B-8EFE-41BAA519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30267412-BBC5-E2EB-1348-A8D873B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6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6ACD5517-C616-5FD5-DF0B-67500A04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663C8246-AF2F-8082-48AE-6C9662B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A85CE80F-97D2-96C6-E680-9BFDF375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85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8E76FE0-15A5-63A0-F842-A83DE93B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0F933D6-D428-4085-71F4-2D1AA783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3FCE5575-AED9-04D8-BDFF-2CC906C28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169BDB9D-7F45-267B-02B7-78A1F091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1757AA0-6CFF-6CA7-69F8-6FD91138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2DBD2E1C-9061-65B6-96DF-88686E97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1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211ED4E-52BB-2E47-FB90-D4EBD27A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3A019162-11CE-D4D5-580B-4C061290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F9D54FD-83B1-FD50-541E-F2991E3F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73554A57-F04C-8B08-CE93-DD6DF424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DE4E8232-36A1-E32F-61DB-725A98DE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A36D8317-B691-2458-A614-AF29E0E7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3E45B75F-14E4-3287-43FD-A3371018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462000F2-CEF2-BD36-084D-9B49B6A3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AA787892-26A7-EA87-BB2F-E51EFF271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0E16C-E552-46DF-A03D-4FEA3F0E43A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463053B-F7E5-C46C-6B81-86407E9A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6F9EA642-3DF2-5BD5-B17B-7D9B845E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661BA-630D-420B-B5D3-B264500074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6D4051D-D00A-ADC1-4410-34702D50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Anàlisi de les diferents variables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F05EDFF-9AEB-2B68-AB6F-936E4CF9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11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70DF7CD-536E-CEEC-4534-55F23233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>
                <a:effectLst/>
              </a:rPr>
              <a:t>Anàlisi</a:t>
            </a:r>
            <a:r>
              <a:rPr lang="en-US" sz="3700" dirty="0">
                <a:effectLst/>
              </a:rPr>
              <a:t> de les </a:t>
            </a:r>
            <a:r>
              <a:rPr lang="en-US" sz="3700" dirty="0" err="1">
                <a:effectLst/>
              </a:rPr>
              <a:t>diferents</a:t>
            </a:r>
            <a:r>
              <a:rPr lang="en-US" sz="3700" dirty="0">
                <a:effectLst/>
              </a:rPr>
              <a:t> variables: inputs</a:t>
            </a:r>
            <a:br>
              <a:rPr lang="en-US" sz="3700" dirty="0">
                <a:effectLst/>
              </a:rPr>
            </a:br>
            <a:endParaRPr lang="en-US" sz="3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idor de contingut 3" descr="Imatge que conté text, Font, línia, captura de pantalla&#10;&#10;Descripció generada automàticament">
            <a:extLst>
              <a:ext uri="{FF2B5EF4-FFF2-40B4-BE49-F238E27FC236}">
                <a16:creationId xmlns:a16="http://schemas.microsoft.com/office/drawing/2014/main" id="{4CBA0A20-13B2-58D8-4D37-FB8EF81E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9996"/>
            <a:ext cx="5151443" cy="2485571"/>
          </a:xfrm>
          <a:prstGeom prst="rect">
            <a:avLst/>
          </a:prstGeom>
        </p:spPr>
      </p:pic>
      <p:pic>
        <p:nvPicPr>
          <p:cNvPr id="5" name="Imatge 4" descr="Imatge que conté text, captura de pantalla, línia, Font&#10;&#10;Descripció generada automàticament">
            <a:extLst>
              <a:ext uri="{FF2B5EF4-FFF2-40B4-BE49-F238E27FC236}">
                <a16:creationId xmlns:a16="http://schemas.microsoft.com/office/drawing/2014/main" id="{7BCF3BD7-867F-586B-22C5-410478F91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997"/>
            <a:ext cx="5386430" cy="24855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87775-84E7-4CEA-2787-1C1FDBF9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A1C20B2B-B32B-E6E1-6FDD-9A0874FA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ca-E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inputs</a:t>
            </a:r>
            <a:endParaRPr lang="es-ES" sz="3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37DD9C-65BE-8FB6-72E0-34EB6462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a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més informació innecessària rep la xarxa neuronal i més complexa és aquesta, més  s’alenteix l’aprenentatge i/o es limita.</a:t>
            </a:r>
            <a:endParaRPr lang="en-US" sz="1800" dirty="0"/>
          </a:p>
        </p:txBody>
      </p:sp>
      <p:graphicFrame>
        <p:nvGraphicFramePr>
          <p:cNvPr id="7" name="Gràfic 6">
            <a:extLst>
              <a:ext uri="{FF2B5EF4-FFF2-40B4-BE49-F238E27FC236}">
                <a16:creationId xmlns:a16="http://schemas.microsoft.com/office/drawing/2014/main" id="{3152B267-615A-ABCC-3101-A9C8F41A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583210"/>
              </p:ext>
            </p:extLst>
          </p:nvPr>
        </p:nvGraphicFramePr>
        <p:xfrm>
          <a:off x="429768" y="1719072"/>
          <a:ext cx="6702552" cy="451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03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37A03-57B6-2BE9-3147-111B5C4A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CBAFD493-8389-6B4B-52EA-DC1CC7E6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ca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inputs</a:t>
            </a:r>
            <a:br>
              <a:rPr lang="es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3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3A291F-6A2E-5EFB-2295-DC47D939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a-ES" sz="2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ca-E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importància del pes de les connexions entre neurones no recau en els valors numèrics absoluts en si mateixos sinó en la posició relativa establerta entre les dues variables.</a:t>
            </a:r>
            <a:endParaRPr lang="en-US" sz="2200" dirty="0"/>
          </a:p>
        </p:txBody>
      </p:sp>
      <p:pic>
        <p:nvPicPr>
          <p:cNvPr id="4" name="Contenidor de contingut 3" descr="Imatge que conté text, captura de pantalla, cercle, Font&#10;&#10;Descripció generada automàticament">
            <a:extLst>
              <a:ext uri="{FF2B5EF4-FFF2-40B4-BE49-F238E27FC236}">
                <a16:creationId xmlns:a16="http://schemas.microsoft.com/office/drawing/2014/main" id="{05865668-9C14-14B2-8182-6B65C0712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5" y="3082909"/>
            <a:ext cx="2714732" cy="2440150"/>
          </a:xfrm>
          <a:prstGeom prst="rect">
            <a:avLst/>
          </a:prstGeom>
        </p:spPr>
      </p:pic>
      <p:pic>
        <p:nvPicPr>
          <p:cNvPr id="5" name="Imagen 7" descr="Imatge que conté text, línia, Font, captura de pantalla&#10;&#10;Descripció generada automàticament">
            <a:extLst>
              <a:ext uri="{FF2B5EF4-FFF2-40B4-BE49-F238E27FC236}">
                <a16:creationId xmlns:a16="http://schemas.microsoft.com/office/drawing/2014/main" id="{B40D766F-F6E4-F4FD-9892-3AFDFC96D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7552" y="2786054"/>
            <a:ext cx="7026569" cy="3033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553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D3865-AE12-2F14-BC1D-EFFC0D696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7DEE3D-8845-4FB6-2219-17986038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64328CE7-74B8-F575-48BC-01935636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ca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mutacions</a:t>
            </a:r>
            <a:br>
              <a:rPr lang="es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3400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92730EE6-611D-4CAE-43BD-C94EF0D6B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D150B8F-80CF-8ECE-B93B-170B2E3E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graphicFrame>
        <p:nvGraphicFramePr>
          <p:cNvPr id="9" name="Gràfic 8">
            <a:extLst>
              <a:ext uri="{FF2B5EF4-FFF2-40B4-BE49-F238E27FC236}">
                <a16:creationId xmlns:a16="http://schemas.microsoft.com/office/drawing/2014/main" id="{2D40F813-FFF1-D96B-32D6-36F4CF4FB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522615"/>
              </p:ext>
            </p:extLst>
          </p:nvPr>
        </p:nvGraphicFramePr>
        <p:xfrm>
          <a:off x="0" y="2544535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àfic 2">
            <a:extLst>
              <a:ext uri="{FF2B5EF4-FFF2-40B4-BE49-F238E27FC236}">
                <a16:creationId xmlns:a16="http://schemas.microsoft.com/office/drawing/2014/main" id="{58BA5BA3-DECA-CC22-9A6E-481F5C0F6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955242"/>
              </p:ext>
            </p:extLst>
          </p:nvPr>
        </p:nvGraphicFramePr>
        <p:xfrm>
          <a:off x="5899502" y="2544536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63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AB5E1-B733-3C04-49B4-AC19906D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8C8C4C9-564F-46A0-CC50-1CCD1BBC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E39EB7B4-191E-B120-20AF-81157819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ca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mutacions</a:t>
            </a:r>
            <a:br>
              <a:rPr lang="es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3400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C1C53E8B-06C5-85E4-5A50-40875275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63EFA8A0-BB69-32CF-BCBC-D1DE529C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graphicFrame>
        <p:nvGraphicFramePr>
          <p:cNvPr id="9" name="Gràfic 8">
            <a:extLst>
              <a:ext uri="{FF2B5EF4-FFF2-40B4-BE49-F238E27FC236}">
                <a16:creationId xmlns:a16="http://schemas.microsoft.com/office/drawing/2014/main" id="{855BF9E6-D4B0-58A7-A773-42E9CE443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190148"/>
              </p:ext>
            </p:extLst>
          </p:nvPr>
        </p:nvGraphicFramePr>
        <p:xfrm>
          <a:off x="0" y="2544535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àfic 2">
            <a:extLst>
              <a:ext uri="{FF2B5EF4-FFF2-40B4-BE49-F238E27FC236}">
                <a16:creationId xmlns:a16="http://schemas.microsoft.com/office/drawing/2014/main" id="{47F6F79B-5731-61F7-6230-0015AB028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758088"/>
              </p:ext>
            </p:extLst>
          </p:nvPr>
        </p:nvGraphicFramePr>
        <p:xfrm>
          <a:off x="5899502" y="2544536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224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D6D95-82F8-41AE-6556-74E7B0A6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28AA8EE-1622-8A31-1F72-5AC1DCD3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EE1EE444-96DC-04F5-CC85-B873B555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ca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mutacions</a:t>
            </a:r>
            <a:br>
              <a:rPr lang="es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3400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26BA5425-524C-9881-D0E4-CCE08B667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74416B88-835B-E056-45B8-7D3BBC4F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graphicFrame>
        <p:nvGraphicFramePr>
          <p:cNvPr id="9" name="Gràfic 8">
            <a:extLst>
              <a:ext uri="{FF2B5EF4-FFF2-40B4-BE49-F238E27FC236}">
                <a16:creationId xmlns:a16="http://schemas.microsoft.com/office/drawing/2014/main" id="{60645A39-42FE-0320-A9FD-798A4FA19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56574"/>
              </p:ext>
            </p:extLst>
          </p:nvPr>
        </p:nvGraphicFramePr>
        <p:xfrm>
          <a:off x="0" y="2544535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àfic 2">
            <a:extLst>
              <a:ext uri="{FF2B5EF4-FFF2-40B4-BE49-F238E27FC236}">
                <a16:creationId xmlns:a16="http://schemas.microsoft.com/office/drawing/2014/main" id="{1ED8DE48-2D8E-860E-CD47-9D7620B6F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673114"/>
              </p:ext>
            </p:extLst>
          </p:nvPr>
        </p:nvGraphicFramePr>
        <p:xfrm>
          <a:off x="5899502" y="2544536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3155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BA4C6-EC89-8E39-85DC-C0DC36A0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9919D8-08D2-D9CE-9288-35230F9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8119F303-1BBB-D22C-9F05-BF127376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ca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mutacions</a:t>
            </a:r>
            <a:br>
              <a:rPr lang="es-ES" sz="3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3400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2227CFBE-747D-5F25-6755-6313920A4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F5DA0A85-9C2A-50A4-3E29-D63F8815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graphicFrame>
        <p:nvGraphicFramePr>
          <p:cNvPr id="9" name="Gràfic 8">
            <a:extLst>
              <a:ext uri="{FF2B5EF4-FFF2-40B4-BE49-F238E27FC236}">
                <a16:creationId xmlns:a16="http://schemas.microsoft.com/office/drawing/2014/main" id="{051B0A3F-FC10-8B2C-0B33-05B52FA1F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551180"/>
              </p:ext>
            </p:extLst>
          </p:nvPr>
        </p:nvGraphicFramePr>
        <p:xfrm>
          <a:off x="0" y="2544535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àfic 2">
            <a:extLst>
              <a:ext uri="{FF2B5EF4-FFF2-40B4-BE49-F238E27FC236}">
                <a16:creationId xmlns:a16="http://schemas.microsoft.com/office/drawing/2014/main" id="{707D7C83-9A49-F1C9-A81D-551B463EA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029661"/>
              </p:ext>
            </p:extLst>
          </p:nvPr>
        </p:nvGraphicFramePr>
        <p:xfrm>
          <a:off x="5899502" y="2544536"/>
          <a:ext cx="6134608" cy="280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698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AD4D5-F1B0-D59F-A113-FBDDF88F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71B8F994-6EC3-7F5B-AF2B-D9F26E13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a-ES" sz="5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Anàlisi de les diferents variables: poblacions</a:t>
            </a:r>
            <a:br>
              <a:rPr lang="es-ES" sz="5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E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B22FB182-3A96-D4A0-2D6F-FC647F89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a-ES" sz="2200" dirty="0"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ca-E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om més </a:t>
            </a:r>
            <a:r>
              <a:rPr lang="ca-ES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IAs</a:t>
            </a:r>
            <a:r>
              <a:rPr lang="ca-E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estiguin jugant a la vegada, el seu aprenentatge serà més ràpid perquè al ser al mostra més gran la probabilitat de resultats eficients també és més elevat i com que les següents generacions parteixen d’aquests resultats el seu aprenentatge s’escurça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14680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245</Words>
  <Application>Microsoft Office PowerPoint</Application>
  <PresentationFormat>Pantalla panoràmica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Tema de l'Office</vt:lpstr>
      <vt:lpstr>Anàlisi de les diferents variables</vt:lpstr>
      <vt:lpstr>Anàlisi de les diferents variables: inputs </vt:lpstr>
      <vt:lpstr>Anàlisi de les diferents variables: inputs</vt:lpstr>
      <vt:lpstr>Anàlisi de les diferents variables: inputs </vt:lpstr>
      <vt:lpstr>Anàlisi de les diferents variables: mutacions </vt:lpstr>
      <vt:lpstr>Anàlisi de les diferents variables: mutacions </vt:lpstr>
      <vt:lpstr>Anàlisi de les diferents variables: mutacions </vt:lpstr>
      <vt:lpstr>Anàlisi de les diferents variables: mutacions </vt:lpstr>
      <vt:lpstr>Anàlisi de les diferents variables: poblacions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Ferrer Paramio</dc:creator>
  <cp:lastModifiedBy>Jan Ferrer Paramio</cp:lastModifiedBy>
  <cp:revision>1</cp:revision>
  <dcterms:created xsi:type="dcterms:W3CDTF">2024-12-10T16:16:49Z</dcterms:created>
  <dcterms:modified xsi:type="dcterms:W3CDTF">2024-12-10T18:13:29Z</dcterms:modified>
</cp:coreProperties>
</file>