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6" r:id="rId3"/>
    <p:sldId id="262" r:id="rId4"/>
    <p:sldId id="263" r:id="rId5"/>
    <p:sldId id="265" r:id="rId6"/>
    <p:sldId id="266" r:id="rId7"/>
    <p:sldId id="268" r:id="rId8"/>
    <p:sldId id="267"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06/12/2024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de ML (</a:t>
            </a:r>
            <a:r>
              <a:rPr lang="ca-ES" sz="1200" i="1" dirty="0">
                <a:effectLst/>
                <a:latin typeface="Times New Roman" panose="02020603050405020304" pitchFamily="18" charset="0"/>
                <a:ea typeface="Aptos" panose="020B0004020202020204" pitchFamily="34" charset="0"/>
              </a:rPr>
              <a:t>Machine </a:t>
            </a:r>
            <a:r>
              <a:rPr lang="ca-ES" sz="1200" i="1" dirty="0" err="1">
                <a:effectLst/>
                <a:latin typeface="Times New Roman" panose="02020603050405020304" pitchFamily="18" charset="0"/>
                <a:ea typeface="Aptos" panose="020B0004020202020204" pitchFamily="34" charset="0"/>
              </a:rPr>
              <a:t>Learning</a:t>
            </a:r>
            <a:r>
              <a:rPr lang="ca-ES" sz="1200" i="1" dirty="0">
                <a:effectLst/>
                <a:latin typeface="Times New Roman" panose="02020603050405020304" pitchFamily="18" charset="0"/>
                <a:ea typeface="Aptos" panose="020B0004020202020204" pitchFamily="34" charset="0"/>
              </a:rPr>
              <a:t> </a:t>
            </a:r>
            <a:r>
              <a:rPr lang="ca-ES" sz="1200" dirty="0">
                <a:effectLst/>
                <a:latin typeface="Times New Roman" panose="02020603050405020304" pitchFamily="18" charset="0"/>
                <a:ea typeface="Aptos" panose="020B0004020202020204" pitchFamily="34" charset="0"/>
              </a:rPr>
              <a:t>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Què és una xarxa neuronal i com funciona</a:t>
            </a:r>
          </a:p>
        </p:txBody>
      </p:sp>
      <p:pic>
        <p:nvPicPr>
          <p:cNvPr id="6" name="Imatge 1" descr="Imatge que conté text, captura de pantalla, Font, cercle&#10;&#10;Descripció generada automàticament">
            <a:extLst>
              <a:ext uri="{FF2B5EF4-FFF2-40B4-BE49-F238E27FC236}">
                <a16:creationId xmlns:a16="http://schemas.microsoft.com/office/drawing/2014/main" id="{5B403C1F-FD6D-B242-42F8-F585BF96F1B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71321" y="643466"/>
            <a:ext cx="6192689"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genetic</a:t>
            </a:r>
            <a:endParaRPr lang="es-ES" dirty="0"/>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dirty="0"/>
              <a:t>Fitness</a:t>
            </a:r>
          </a:p>
        </p:txBody>
      </p:sp>
      <p:sp>
        <p:nvSpPr>
          <p:cNvPr id="6" name="Marcador de contenido 5">
            <a:extLst>
              <a:ext uri="{FF2B5EF4-FFF2-40B4-BE49-F238E27FC236}">
                <a16:creationId xmlns:a16="http://schemas.microsoft.com/office/drawing/2014/main" id="{27733ADA-0B38-5880-5853-B968B81C74D3}"/>
              </a:ext>
            </a:extLst>
          </p:cNvPr>
          <p:cNvSpPr>
            <a:spLocks noGrp="1"/>
          </p:cNvSpPr>
          <p:nvPr>
            <p:ph idx="1"/>
          </p:nvPr>
        </p:nvSpPr>
        <p:spPr>
          <a:xfrm>
            <a:off x="1635368" y="2417885"/>
            <a:ext cx="9718431" cy="3759078"/>
          </a:xfrm>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p:txBody>
      </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a:t>Son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genetic</a:t>
            </a:r>
            <a:endParaRPr lang="es-ES" dirty="0"/>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342</Words>
  <Application>Microsoft Office PowerPoint</Application>
  <PresentationFormat>Pantalla panoràmica</PresentationFormat>
  <Paragraphs>28</Paragraphs>
  <Slides>9</Slides>
  <Notes>3</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9</vt:i4>
      </vt:variant>
    </vt:vector>
  </HeadingPairs>
  <TitlesOfParts>
    <vt:vector size="15" baseType="lpstr">
      <vt:lpstr>Aptos</vt:lpstr>
      <vt:lpstr>Aptos Display</vt:lpstr>
      <vt:lpstr>Arial</vt:lpstr>
      <vt:lpstr>Times New Roman</vt:lpstr>
      <vt:lpstr>Wingdings</vt:lpstr>
      <vt:lpstr>Tema de Office</vt:lpstr>
      <vt:lpstr>Què és una xarxa neuronal i com funciona</vt:lpstr>
      <vt:lpstr>Presentació del PowerPoint</vt:lpstr>
      <vt:lpstr>Fitness</vt:lpstr>
      <vt:lpstr>Mutacions</vt:lpstr>
      <vt:lpstr>Presentació del PowerPoint</vt:lpstr>
      <vt:lpstr>Presentació del PowerPoint</vt:lpstr>
      <vt:lpstr>Presentació del PowerPoint</vt:lpstr>
      <vt:lpstr>Presentació del PowerPoint</vt:lpstr>
      <vt:lpstr>Presentació del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2</cp:revision>
  <dcterms:created xsi:type="dcterms:W3CDTF">2024-12-03T18:13:25Z</dcterms:created>
  <dcterms:modified xsi:type="dcterms:W3CDTF">2024-12-06T09:17:40Z</dcterms:modified>
</cp:coreProperties>
</file>