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61" r:id="rId5"/>
    <p:sldId id="260" r:id="rId6"/>
    <p:sldId id="263" r:id="rId7"/>
    <p:sldId id="264" r:id="rId8"/>
    <p:sldId id="265" r:id="rId9"/>
    <p:sldId id="266" r:id="rId10"/>
    <p:sldId id="267" r:id="rId11"/>
    <p:sldId id="268" r:id="rId12"/>
    <p:sldId id="270" r:id="rId13"/>
    <p:sldId id="274" r:id="rId14"/>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0AC9587-29A3-4B0C-88D3-F5E173106E35}">
          <p14:sldIdLst>
            <p14:sldId id="256"/>
            <p14:sldId id="257"/>
            <p14:sldId id="275"/>
            <p14:sldId id="261"/>
            <p14:sldId id="260"/>
            <p14:sldId id="263"/>
            <p14:sldId id="264"/>
            <p14:sldId id="265"/>
            <p14:sldId id="266"/>
            <p14:sldId id="267"/>
            <p14:sldId id="268"/>
            <p14:sldId id="270"/>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AA7B0-FC63-557B-28F6-810D8A3FBA6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E1234F98-3A2B-49C8-C1DE-42C341DAAF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38885EF4-802A-FBE8-FD6D-F32609CFCFEE}"/>
              </a:ext>
            </a:extLst>
          </p:cNvPr>
          <p:cNvSpPr>
            <a:spLocks noGrp="1"/>
          </p:cNvSpPr>
          <p:nvPr>
            <p:ph type="dt" sz="half" idx="10"/>
          </p:nvPr>
        </p:nvSpPr>
        <p:spPr/>
        <p:txBody>
          <a:bodyPr/>
          <a:lstStyle/>
          <a:p>
            <a:fld id="{CFE5A59B-3E7F-4501-ABB4-1BD13B0EA46E}" type="datetimeFigureOut">
              <a:rPr lang="ca-ES" smtClean="0"/>
              <a:t>6/12/2024</a:t>
            </a:fld>
            <a:endParaRPr lang="ca-ES"/>
          </a:p>
        </p:txBody>
      </p:sp>
      <p:sp>
        <p:nvSpPr>
          <p:cNvPr id="5" name="Marcador de pie de página 4">
            <a:extLst>
              <a:ext uri="{FF2B5EF4-FFF2-40B4-BE49-F238E27FC236}">
                <a16:creationId xmlns:a16="http://schemas.microsoft.com/office/drawing/2014/main" id="{AEF0D4EE-1B69-12F6-C20B-11B69A83D62D}"/>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4BE851AB-349D-2381-CCA9-3B643451ED3D}"/>
              </a:ext>
            </a:extLst>
          </p:cNvPr>
          <p:cNvSpPr>
            <a:spLocks noGrp="1"/>
          </p:cNvSpPr>
          <p:nvPr>
            <p:ph type="sldNum" sz="quarter" idx="12"/>
          </p:nvPr>
        </p:nvSpPr>
        <p:spPr/>
        <p:txBody>
          <a:bodyPr/>
          <a:lstStyle/>
          <a:p>
            <a:fld id="{020300EA-AF99-4554-821E-47F5B7AF3922}" type="slidenum">
              <a:rPr lang="ca-ES" smtClean="0"/>
              <a:t>‹#›</a:t>
            </a:fld>
            <a:endParaRPr lang="ca-ES"/>
          </a:p>
        </p:txBody>
      </p:sp>
    </p:spTree>
    <p:extLst>
      <p:ext uri="{BB962C8B-B14F-4D97-AF65-F5344CB8AC3E}">
        <p14:creationId xmlns:p14="http://schemas.microsoft.com/office/powerpoint/2010/main" val="283926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C4DEC-E356-70DE-EE56-F2C5BA8A66F8}"/>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07992E50-75A6-4E5F-3C9A-126919FAB13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93F689D9-3EAB-2E83-FAF5-2B4A07DB7AF4}"/>
              </a:ext>
            </a:extLst>
          </p:cNvPr>
          <p:cNvSpPr>
            <a:spLocks noGrp="1"/>
          </p:cNvSpPr>
          <p:nvPr>
            <p:ph type="dt" sz="half" idx="10"/>
          </p:nvPr>
        </p:nvSpPr>
        <p:spPr/>
        <p:txBody>
          <a:bodyPr/>
          <a:lstStyle/>
          <a:p>
            <a:fld id="{CFE5A59B-3E7F-4501-ABB4-1BD13B0EA46E}" type="datetimeFigureOut">
              <a:rPr lang="ca-ES" smtClean="0"/>
              <a:t>6/12/2024</a:t>
            </a:fld>
            <a:endParaRPr lang="ca-ES"/>
          </a:p>
        </p:txBody>
      </p:sp>
      <p:sp>
        <p:nvSpPr>
          <p:cNvPr id="5" name="Marcador de pie de página 4">
            <a:extLst>
              <a:ext uri="{FF2B5EF4-FFF2-40B4-BE49-F238E27FC236}">
                <a16:creationId xmlns:a16="http://schemas.microsoft.com/office/drawing/2014/main" id="{327292B3-7494-B5FF-8F78-B1664DF54F05}"/>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A251EE0C-E700-D356-8EAF-6E6130C9CCF8}"/>
              </a:ext>
            </a:extLst>
          </p:cNvPr>
          <p:cNvSpPr>
            <a:spLocks noGrp="1"/>
          </p:cNvSpPr>
          <p:nvPr>
            <p:ph type="sldNum" sz="quarter" idx="12"/>
          </p:nvPr>
        </p:nvSpPr>
        <p:spPr/>
        <p:txBody>
          <a:bodyPr/>
          <a:lstStyle/>
          <a:p>
            <a:fld id="{020300EA-AF99-4554-821E-47F5B7AF3922}" type="slidenum">
              <a:rPr lang="ca-ES" smtClean="0"/>
              <a:t>‹#›</a:t>
            </a:fld>
            <a:endParaRPr lang="ca-ES"/>
          </a:p>
        </p:txBody>
      </p:sp>
    </p:spTree>
    <p:extLst>
      <p:ext uri="{BB962C8B-B14F-4D97-AF65-F5344CB8AC3E}">
        <p14:creationId xmlns:p14="http://schemas.microsoft.com/office/powerpoint/2010/main" val="3658744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1FC4BC8-4D7F-80C7-16DC-0711287BCF1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D1382B4A-F60F-A0EF-5AA0-F4BCBC665B9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C982EEFD-B8F2-CADD-777B-AF7B473C2314}"/>
              </a:ext>
            </a:extLst>
          </p:cNvPr>
          <p:cNvSpPr>
            <a:spLocks noGrp="1"/>
          </p:cNvSpPr>
          <p:nvPr>
            <p:ph type="dt" sz="half" idx="10"/>
          </p:nvPr>
        </p:nvSpPr>
        <p:spPr/>
        <p:txBody>
          <a:bodyPr/>
          <a:lstStyle/>
          <a:p>
            <a:fld id="{CFE5A59B-3E7F-4501-ABB4-1BD13B0EA46E}" type="datetimeFigureOut">
              <a:rPr lang="ca-ES" smtClean="0"/>
              <a:t>6/12/2024</a:t>
            </a:fld>
            <a:endParaRPr lang="ca-ES"/>
          </a:p>
        </p:txBody>
      </p:sp>
      <p:sp>
        <p:nvSpPr>
          <p:cNvPr id="5" name="Marcador de pie de página 4">
            <a:extLst>
              <a:ext uri="{FF2B5EF4-FFF2-40B4-BE49-F238E27FC236}">
                <a16:creationId xmlns:a16="http://schemas.microsoft.com/office/drawing/2014/main" id="{1D364451-C887-EB3C-A26C-F83A5147DCC3}"/>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3CFDFFB4-729C-FAE4-7662-14DDBB36C84B}"/>
              </a:ext>
            </a:extLst>
          </p:cNvPr>
          <p:cNvSpPr>
            <a:spLocks noGrp="1"/>
          </p:cNvSpPr>
          <p:nvPr>
            <p:ph type="sldNum" sz="quarter" idx="12"/>
          </p:nvPr>
        </p:nvSpPr>
        <p:spPr/>
        <p:txBody>
          <a:bodyPr/>
          <a:lstStyle/>
          <a:p>
            <a:fld id="{020300EA-AF99-4554-821E-47F5B7AF3922}" type="slidenum">
              <a:rPr lang="ca-ES" smtClean="0"/>
              <a:t>‹#›</a:t>
            </a:fld>
            <a:endParaRPr lang="ca-ES"/>
          </a:p>
        </p:txBody>
      </p:sp>
    </p:spTree>
    <p:extLst>
      <p:ext uri="{BB962C8B-B14F-4D97-AF65-F5344CB8AC3E}">
        <p14:creationId xmlns:p14="http://schemas.microsoft.com/office/powerpoint/2010/main" val="371635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A766DB-2C5B-D0D1-6B92-B8DCEDC2805B}"/>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2A560219-1C01-49E6-C08C-78175E7AA35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7D060000-9FFA-9C19-04CF-FD9BBB259846}"/>
              </a:ext>
            </a:extLst>
          </p:cNvPr>
          <p:cNvSpPr>
            <a:spLocks noGrp="1"/>
          </p:cNvSpPr>
          <p:nvPr>
            <p:ph type="dt" sz="half" idx="10"/>
          </p:nvPr>
        </p:nvSpPr>
        <p:spPr/>
        <p:txBody>
          <a:bodyPr/>
          <a:lstStyle/>
          <a:p>
            <a:fld id="{CFE5A59B-3E7F-4501-ABB4-1BD13B0EA46E}" type="datetimeFigureOut">
              <a:rPr lang="ca-ES" smtClean="0"/>
              <a:t>6/12/2024</a:t>
            </a:fld>
            <a:endParaRPr lang="ca-ES"/>
          </a:p>
        </p:txBody>
      </p:sp>
      <p:sp>
        <p:nvSpPr>
          <p:cNvPr id="5" name="Marcador de pie de página 4">
            <a:extLst>
              <a:ext uri="{FF2B5EF4-FFF2-40B4-BE49-F238E27FC236}">
                <a16:creationId xmlns:a16="http://schemas.microsoft.com/office/drawing/2014/main" id="{4C1444C8-7362-A432-625E-6DF8A079F618}"/>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D648D137-B3F5-C1D3-A73D-29E18F4E303E}"/>
              </a:ext>
            </a:extLst>
          </p:cNvPr>
          <p:cNvSpPr>
            <a:spLocks noGrp="1"/>
          </p:cNvSpPr>
          <p:nvPr>
            <p:ph type="sldNum" sz="quarter" idx="12"/>
          </p:nvPr>
        </p:nvSpPr>
        <p:spPr/>
        <p:txBody>
          <a:bodyPr/>
          <a:lstStyle/>
          <a:p>
            <a:fld id="{020300EA-AF99-4554-821E-47F5B7AF3922}" type="slidenum">
              <a:rPr lang="ca-ES" smtClean="0"/>
              <a:t>‹#›</a:t>
            </a:fld>
            <a:endParaRPr lang="ca-ES"/>
          </a:p>
        </p:txBody>
      </p:sp>
    </p:spTree>
    <p:extLst>
      <p:ext uri="{BB962C8B-B14F-4D97-AF65-F5344CB8AC3E}">
        <p14:creationId xmlns:p14="http://schemas.microsoft.com/office/powerpoint/2010/main" val="2176040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0553E-34AF-7D53-7AA0-55FD40CEB52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0C330559-0CE1-17AB-317B-FD58D94C2F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36BE526-F6F6-F745-FFFD-04C528DE13E6}"/>
              </a:ext>
            </a:extLst>
          </p:cNvPr>
          <p:cNvSpPr>
            <a:spLocks noGrp="1"/>
          </p:cNvSpPr>
          <p:nvPr>
            <p:ph type="dt" sz="half" idx="10"/>
          </p:nvPr>
        </p:nvSpPr>
        <p:spPr/>
        <p:txBody>
          <a:bodyPr/>
          <a:lstStyle/>
          <a:p>
            <a:fld id="{CFE5A59B-3E7F-4501-ABB4-1BD13B0EA46E}" type="datetimeFigureOut">
              <a:rPr lang="ca-ES" smtClean="0"/>
              <a:t>6/12/2024</a:t>
            </a:fld>
            <a:endParaRPr lang="ca-ES"/>
          </a:p>
        </p:txBody>
      </p:sp>
      <p:sp>
        <p:nvSpPr>
          <p:cNvPr id="5" name="Marcador de pie de página 4">
            <a:extLst>
              <a:ext uri="{FF2B5EF4-FFF2-40B4-BE49-F238E27FC236}">
                <a16:creationId xmlns:a16="http://schemas.microsoft.com/office/drawing/2014/main" id="{D3124409-19E5-0A4B-2B66-AB74A300FED7}"/>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C434E0C-8FC2-1396-8985-B7598CC6092C}"/>
              </a:ext>
            </a:extLst>
          </p:cNvPr>
          <p:cNvSpPr>
            <a:spLocks noGrp="1"/>
          </p:cNvSpPr>
          <p:nvPr>
            <p:ph type="sldNum" sz="quarter" idx="12"/>
          </p:nvPr>
        </p:nvSpPr>
        <p:spPr/>
        <p:txBody>
          <a:bodyPr/>
          <a:lstStyle/>
          <a:p>
            <a:fld id="{020300EA-AF99-4554-821E-47F5B7AF3922}" type="slidenum">
              <a:rPr lang="ca-ES" smtClean="0"/>
              <a:t>‹#›</a:t>
            </a:fld>
            <a:endParaRPr lang="ca-ES"/>
          </a:p>
        </p:txBody>
      </p:sp>
    </p:spTree>
    <p:extLst>
      <p:ext uri="{BB962C8B-B14F-4D97-AF65-F5344CB8AC3E}">
        <p14:creationId xmlns:p14="http://schemas.microsoft.com/office/powerpoint/2010/main" val="269016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11CFE8-E919-B0FB-390F-EA126B49C409}"/>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123FBF01-2B7F-2D8D-F8F1-2D41CEC7BC4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A14F0ABA-37E8-14CF-5953-A3B19063F24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5BC25872-7898-3654-4940-0046294A28DC}"/>
              </a:ext>
            </a:extLst>
          </p:cNvPr>
          <p:cNvSpPr>
            <a:spLocks noGrp="1"/>
          </p:cNvSpPr>
          <p:nvPr>
            <p:ph type="dt" sz="half" idx="10"/>
          </p:nvPr>
        </p:nvSpPr>
        <p:spPr/>
        <p:txBody>
          <a:bodyPr/>
          <a:lstStyle/>
          <a:p>
            <a:fld id="{CFE5A59B-3E7F-4501-ABB4-1BD13B0EA46E}" type="datetimeFigureOut">
              <a:rPr lang="ca-ES" smtClean="0"/>
              <a:t>6/12/2024</a:t>
            </a:fld>
            <a:endParaRPr lang="ca-ES"/>
          </a:p>
        </p:txBody>
      </p:sp>
      <p:sp>
        <p:nvSpPr>
          <p:cNvPr id="6" name="Marcador de pie de página 5">
            <a:extLst>
              <a:ext uri="{FF2B5EF4-FFF2-40B4-BE49-F238E27FC236}">
                <a16:creationId xmlns:a16="http://schemas.microsoft.com/office/drawing/2014/main" id="{3C53C653-2EE0-59F0-BA9C-7DD54E06DB6E}"/>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2CEA6851-5A3F-4EE3-9AAA-4F2167A92D9E}"/>
              </a:ext>
            </a:extLst>
          </p:cNvPr>
          <p:cNvSpPr>
            <a:spLocks noGrp="1"/>
          </p:cNvSpPr>
          <p:nvPr>
            <p:ph type="sldNum" sz="quarter" idx="12"/>
          </p:nvPr>
        </p:nvSpPr>
        <p:spPr/>
        <p:txBody>
          <a:bodyPr/>
          <a:lstStyle/>
          <a:p>
            <a:fld id="{020300EA-AF99-4554-821E-47F5B7AF3922}" type="slidenum">
              <a:rPr lang="ca-ES" smtClean="0"/>
              <a:t>‹#›</a:t>
            </a:fld>
            <a:endParaRPr lang="ca-ES"/>
          </a:p>
        </p:txBody>
      </p:sp>
    </p:spTree>
    <p:extLst>
      <p:ext uri="{BB962C8B-B14F-4D97-AF65-F5344CB8AC3E}">
        <p14:creationId xmlns:p14="http://schemas.microsoft.com/office/powerpoint/2010/main" val="149753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8351F4-3CE5-A497-84D5-E923562470A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219B53D6-49E2-3704-F63D-AF76ED24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91DC6BD-11D4-C93E-E541-182A80BED6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170C4EE6-6E6F-C88D-D6FB-4912BB3B9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0AE61FC-193A-0AC9-8A73-E2289BFD58C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6BB86DEE-1A75-E862-D846-481F9AE0799E}"/>
              </a:ext>
            </a:extLst>
          </p:cNvPr>
          <p:cNvSpPr>
            <a:spLocks noGrp="1"/>
          </p:cNvSpPr>
          <p:nvPr>
            <p:ph type="dt" sz="half" idx="10"/>
          </p:nvPr>
        </p:nvSpPr>
        <p:spPr/>
        <p:txBody>
          <a:bodyPr/>
          <a:lstStyle/>
          <a:p>
            <a:fld id="{CFE5A59B-3E7F-4501-ABB4-1BD13B0EA46E}" type="datetimeFigureOut">
              <a:rPr lang="ca-ES" smtClean="0"/>
              <a:t>6/12/2024</a:t>
            </a:fld>
            <a:endParaRPr lang="ca-ES"/>
          </a:p>
        </p:txBody>
      </p:sp>
      <p:sp>
        <p:nvSpPr>
          <p:cNvPr id="8" name="Marcador de pie de página 7">
            <a:extLst>
              <a:ext uri="{FF2B5EF4-FFF2-40B4-BE49-F238E27FC236}">
                <a16:creationId xmlns:a16="http://schemas.microsoft.com/office/drawing/2014/main" id="{FBE7BFCC-4FCB-28C1-238A-23187AC12B8E}"/>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272CFCFD-5F57-A3BD-5A39-C697BC227A98}"/>
              </a:ext>
            </a:extLst>
          </p:cNvPr>
          <p:cNvSpPr>
            <a:spLocks noGrp="1"/>
          </p:cNvSpPr>
          <p:nvPr>
            <p:ph type="sldNum" sz="quarter" idx="12"/>
          </p:nvPr>
        </p:nvSpPr>
        <p:spPr/>
        <p:txBody>
          <a:bodyPr/>
          <a:lstStyle/>
          <a:p>
            <a:fld id="{020300EA-AF99-4554-821E-47F5B7AF3922}" type="slidenum">
              <a:rPr lang="ca-ES" smtClean="0"/>
              <a:t>‹#›</a:t>
            </a:fld>
            <a:endParaRPr lang="ca-ES"/>
          </a:p>
        </p:txBody>
      </p:sp>
    </p:spTree>
    <p:extLst>
      <p:ext uri="{BB962C8B-B14F-4D97-AF65-F5344CB8AC3E}">
        <p14:creationId xmlns:p14="http://schemas.microsoft.com/office/powerpoint/2010/main" val="196826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C6D076-C7BF-D173-41EA-ECFDCAEEA240}"/>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ADA9339A-E5C0-51E4-13B7-B015B09B77AF}"/>
              </a:ext>
            </a:extLst>
          </p:cNvPr>
          <p:cNvSpPr>
            <a:spLocks noGrp="1"/>
          </p:cNvSpPr>
          <p:nvPr>
            <p:ph type="dt" sz="half" idx="10"/>
          </p:nvPr>
        </p:nvSpPr>
        <p:spPr/>
        <p:txBody>
          <a:bodyPr/>
          <a:lstStyle/>
          <a:p>
            <a:fld id="{CFE5A59B-3E7F-4501-ABB4-1BD13B0EA46E}" type="datetimeFigureOut">
              <a:rPr lang="ca-ES" smtClean="0"/>
              <a:t>6/12/2024</a:t>
            </a:fld>
            <a:endParaRPr lang="ca-ES"/>
          </a:p>
        </p:txBody>
      </p:sp>
      <p:sp>
        <p:nvSpPr>
          <p:cNvPr id="4" name="Marcador de pie de página 3">
            <a:extLst>
              <a:ext uri="{FF2B5EF4-FFF2-40B4-BE49-F238E27FC236}">
                <a16:creationId xmlns:a16="http://schemas.microsoft.com/office/drawing/2014/main" id="{7E3A3F5E-3134-0DD6-04A1-F7AA81FD7931}"/>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D4B341CB-B8BD-3B9D-4A29-794CB510031E}"/>
              </a:ext>
            </a:extLst>
          </p:cNvPr>
          <p:cNvSpPr>
            <a:spLocks noGrp="1"/>
          </p:cNvSpPr>
          <p:nvPr>
            <p:ph type="sldNum" sz="quarter" idx="12"/>
          </p:nvPr>
        </p:nvSpPr>
        <p:spPr/>
        <p:txBody>
          <a:bodyPr/>
          <a:lstStyle/>
          <a:p>
            <a:fld id="{020300EA-AF99-4554-821E-47F5B7AF3922}" type="slidenum">
              <a:rPr lang="ca-ES" smtClean="0"/>
              <a:t>‹#›</a:t>
            </a:fld>
            <a:endParaRPr lang="ca-ES"/>
          </a:p>
        </p:txBody>
      </p:sp>
    </p:spTree>
    <p:extLst>
      <p:ext uri="{BB962C8B-B14F-4D97-AF65-F5344CB8AC3E}">
        <p14:creationId xmlns:p14="http://schemas.microsoft.com/office/powerpoint/2010/main" val="2187097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D2178F7-15E9-432F-83B3-1361D3083BAF}"/>
              </a:ext>
            </a:extLst>
          </p:cNvPr>
          <p:cNvSpPr>
            <a:spLocks noGrp="1"/>
          </p:cNvSpPr>
          <p:nvPr>
            <p:ph type="dt" sz="half" idx="10"/>
          </p:nvPr>
        </p:nvSpPr>
        <p:spPr/>
        <p:txBody>
          <a:bodyPr/>
          <a:lstStyle/>
          <a:p>
            <a:fld id="{CFE5A59B-3E7F-4501-ABB4-1BD13B0EA46E}" type="datetimeFigureOut">
              <a:rPr lang="ca-ES" smtClean="0"/>
              <a:t>6/12/2024</a:t>
            </a:fld>
            <a:endParaRPr lang="ca-ES"/>
          </a:p>
        </p:txBody>
      </p:sp>
      <p:sp>
        <p:nvSpPr>
          <p:cNvPr id="3" name="Marcador de pie de página 2">
            <a:extLst>
              <a:ext uri="{FF2B5EF4-FFF2-40B4-BE49-F238E27FC236}">
                <a16:creationId xmlns:a16="http://schemas.microsoft.com/office/drawing/2014/main" id="{BEFCCFCD-709E-0786-B1EC-7437C9B9FDBE}"/>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7093631C-B764-852C-7603-48A98633F552}"/>
              </a:ext>
            </a:extLst>
          </p:cNvPr>
          <p:cNvSpPr>
            <a:spLocks noGrp="1"/>
          </p:cNvSpPr>
          <p:nvPr>
            <p:ph type="sldNum" sz="quarter" idx="12"/>
          </p:nvPr>
        </p:nvSpPr>
        <p:spPr/>
        <p:txBody>
          <a:bodyPr/>
          <a:lstStyle/>
          <a:p>
            <a:fld id="{020300EA-AF99-4554-821E-47F5B7AF3922}" type="slidenum">
              <a:rPr lang="ca-ES" smtClean="0"/>
              <a:t>‹#›</a:t>
            </a:fld>
            <a:endParaRPr lang="ca-ES"/>
          </a:p>
        </p:txBody>
      </p:sp>
    </p:spTree>
    <p:extLst>
      <p:ext uri="{BB962C8B-B14F-4D97-AF65-F5344CB8AC3E}">
        <p14:creationId xmlns:p14="http://schemas.microsoft.com/office/powerpoint/2010/main" val="126957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605B0-0324-4C66-F6A3-FE67BD6825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2C55E6B1-D98A-33B5-8EE0-9CF3EA9BA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C7028F56-1427-61A9-E1F3-BF71A0D79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5ABE82D-7229-052E-A444-B63679480CCE}"/>
              </a:ext>
            </a:extLst>
          </p:cNvPr>
          <p:cNvSpPr>
            <a:spLocks noGrp="1"/>
          </p:cNvSpPr>
          <p:nvPr>
            <p:ph type="dt" sz="half" idx="10"/>
          </p:nvPr>
        </p:nvSpPr>
        <p:spPr/>
        <p:txBody>
          <a:bodyPr/>
          <a:lstStyle/>
          <a:p>
            <a:fld id="{CFE5A59B-3E7F-4501-ABB4-1BD13B0EA46E}" type="datetimeFigureOut">
              <a:rPr lang="ca-ES" smtClean="0"/>
              <a:t>6/12/2024</a:t>
            </a:fld>
            <a:endParaRPr lang="ca-ES"/>
          </a:p>
        </p:txBody>
      </p:sp>
      <p:sp>
        <p:nvSpPr>
          <p:cNvPr id="6" name="Marcador de pie de página 5">
            <a:extLst>
              <a:ext uri="{FF2B5EF4-FFF2-40B4-BE49-F238E27FC236}">
                <a16:creationId xmlns:a16="http://schemas.microsoft.com/office/drawing/2014/main" id="{A16B53CE-7509-5DD0-4A80-13AE2868DCE2}"/>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92069743-2095-7435-221D-F9351F0D50AE}"/>
              </a:ext>
            </a:extLst>
          </p:cNvPr>
          <p:cNvSpPr>
            <a:spLocks noGrp="1"/>
          </p:cNvSpPr>
          <p:nvPr>
            <p:ph type="sldNum" sz="quarter" idx="12"/>
          </p:nvPr>
        </p:nvSpPr>
        <p:spPr/>
        <p:txBody>
          <a:bodyPr/>
          <a:lstStyle/>
          <a:p>
            <a:fld id="{020300EA-AF99-4554-821E-47F5B7AF3922}" type="slidenum">
              <a:rPr lang="ca-ES" smtClean="0"/>
              <a:t>‹#›</a:t>
            </a:fld>
            <a:endParaRPr lang="ca-ES"/>
          </a:p>
        </p:txBody>
      </p:sp>
    </p:spTree>
    <p:extLst>
      <p:ext uri="{BB962C8B-B14F-4D97-AF65-F5344CB8AC3E}">
        <p14:creationId xmlns:p14="http://schemas.microsoft.com/office/powerpoint/2010/main" val="45193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5347D-4199-CBE9-7D95-04594CA2630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61C2A8EB-E8E0-0C77-AA52-5CDCB7B0E6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F29FAF8C-8773-A475-E6E5-C5326CA43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C9FAE8F-1ECC-6970-D5F4-3E50417EC737}"/>
              </a:ext>
            </a:extLst>
          </p:cNvPr>
          <p:cNvSpPr>
            <a:spLocks noGrp="1"/>
          </p:cNvSpPr>
          <p:nvPr>
            <p:ph type="dt" sz="half" idx="10"/>
          </p:nvPr>
        </p:nvSpPr>
        <p:spPr/>
        <p:txBody>
          <a:bodyPr/>
          <a:lstStyle/>
          <a:p>
            <a:fld id="{CFE5A59B-3E7F-4501-ABB4-1BD13B0EA46E}" type="datetimeFigureOut">
              <a:rPr lang="ca-ES" smtClean="0"/>
              <a:t>6/12/2024</a:t>
            </a:fld>
            <a:endParaRPr lang="ca-ES"/>
          </a:p>
        </p:txBody>
      </p:sp>
      <p:sp>
        <p:nvSpPr>
          <p:cNvPr id="6" name="Marcador de pie de página 5">
            <a:extLst>
              <a:ext uri="{FF2B5EF4-FFF2-40B4-BE49-F238E27FC236}">
                <a16:creationId xmlns:a16="http://schemas.microsoft.com/office/drawing/2014/main" id="{B357AFE2-B2E0-FDB0-ABB9-0565B7E957AC}"/>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660A073A-8DC8-DEA5-024E-B0B0101DBB63}"/>
              </a:ext>
            </a:extLst>
          </p:cNvPr>
          <p:cNvSpPr>
            <a:spLocks noGrp="1"/>
          </p:cNvSpPr>
          <p:nvPr>
            <p:ph type="sldNum" sz="quarter" idx="12"/>
          </p:nvPr>
        </p:nvSpPr>
        <p:spPr/>
        <p:txBody>
          <a:bodyPr/>
          <a:lstStyle/>
          <a:p>
            <a:fld id="{020300EA-AF99-4554-821E-47F5B7AF3922}" type="slidenum">
              <a:rPr lang="ca-ES" smtClean="0"/>
              <a:t>‹#›</a:t>
            </a:fld>
            <a:endParaRPr lang="ca-ES"/>
          </a:p>
        </p:txBody>
      </p:sp>
    </p:spTree>
    <p:extLst>
      <p:ext uri="{BB962C8B-B14F-4D97-AF65-F5344CB8AC3E}">
        <p14:creationId xmlns:p14="http://schemas.microsoft.com/office/powerpoint/2010/main" val="3064715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3DE5090-4710-5685-E8DC-FA99FBF5D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6027FD07-519C-DCDA-84E7-3D8FC9F30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2232F3AA-8967-4770-1E99-592E2D8BC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E5A59B-3E7F-4501-ABB4-1BD13B0EA46E}" type="datetimeFigureOut">
              <a:rPr lang="ca-ES" smtClean="0"/>
              <a:t>6/12/2024</a:t>
            </a:fld>
            <a:endParaRPr lang="ca-ES"/>
          </a:p>
        </p:txBody>
      </p:sp>
      <p:sp>
        <p:nvSpPr>
          <p:cNvPr id="5" name="Marcador de pie de página 4">
            <a:extLst>
              <a:ext uri="{FF2B5EF4-FFF2-40B4-BE49-F238E27FC236}">
                <a16:creationId xmlns:a16="http://schemas.microsoft.com/office/drawing/2014/main" id="{F7D92BD6-6216-02EC-766A-738812711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a-ES"/>
          </a:p>
        </p:txBody>
      </p:sp>
      <p:sp>
        <p:nvSpPr>
          <p:cNvPr id="6" name="Marcador de número de diapositiva 5">
            <a:extLst>
              <a:ext uri="{FF2B5EF4-FFF2-40B4-BE49-F238E27FC236}">
                <a16:creationId xmlns:a16="http://schemas.microsoft.com/office/drawing/2014/main" id="{08B4B447-50EF-B3B9-3239-3292A2D254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0300EA-AF99-4554-821E-47F5B7AF3922}" type="slidenum">
              <a:rPr lang="ca-ES" smtClean="0"/>
              <a:t>‹#›</a:t>
            </a:fld>
            <a:endParaRPr lang="ca-ES"/>
          </a:p>
        </p:txBody>
      </p:sp>
    </p:spTree>
    <p:extLst>
      <p:ext uri="{BB962C8B-B14F-4D97-AF65-F5344CB8AC3E}">
        <p14:creationId xmlns:p14="http://schemas.microsoft.com/office/powerpoint/2010/main" val="311186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EADE9D-104F-8A6B-10D3-A9D49462CA26}"/>
              </a:ext>
            </a:extLst>
          </p:cNvPr>
          <p:cNvSpPr>
            <a:spLocks noGrp="1"/>
          </p:cNvSpPr>
          <p:nvPr>
            <p:ph type="ctrTitle"/>
          </p:nvPr>
        </p:nvSpPr>
        <p:spPr/>
        <p:txBody>
          <a:bodyPr/>
          <a:lstStyle/>
          <a:p>
            <a:r>
              <a:rPr lang="ca-ES" dirty="0"/>
              <a:t>Superant l’Humà en “</a:t>
            </a:r>
            <a:r>
              <a:rPr lang="ca-ES" dirty="0" err="1"/>
              <a:t>Flappy</a:t>
            </a:r>
            <a:r>
              <a:rPr lang="ca-ES" dirty="0"/>
              <a:t> Bird” </a:t>
            </a:r>
          </a:p>
        </p:txBody>
      </p:sp>
      <p:sp>
        <p:nvSpPr>
          <p:cNvPr id="3" name="Subtítulo 2">
            <a:extLst>
              <a:ext uri="{FF2B5EF4-FFF2-40B4-BE49-F238E27FC236}">
                <a16:creationId xmlns:a16="http://schemas.microsoft.com/office/drawing/2014/main" id="{1B7B36A5-83A7-BD37-EF0A-E9605C249576}"/>
              </a:ext>
            </a:extLst>
          </p:cNvPr>
          <p:cNvSpPr>
            <a:spLocks noGrp="1"/>
          </p:cNvSpPr>
          <p:nvPr>
            <p:ph type="subTitle" idx="1"/>
          </p:nvPr>
        </p:nvSpPr>
        <p:spPr/>
        <p:txBody>
          <a:bodyPr/>
          <a:lstStyle/>
          <a:p>
            <a:r>
              <a:rPr lang="ca-ES" dirty="0"/>
              <a:t>Un Estudi sobre l’Aprenentatge Automàtic </a:t>
            </a:r>
          </a:p>
        </p:txBody>
      </p:sp>
    </p:spTree>
    <p:extLst>
      <p:ext uri="{BB962C8B-B14F-4D97-AF65-F5344CB8AC3E}">
        <p14:creationId xmlns:p14="http://schemas.microsoft.com/office/powerpoint/2010/main" val="197527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6F2625-2206-86A7-0B48-26B7C65A933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err="1">
                <a:solidFill>
                  <a:schemeClr val="bg1"/>
                </a:solidFill>
                <a:latin typeface="+mj-lt"/>
                <a:ea typeface="+mj-ea"/>
                <a:cs typeface="+mj-cs"/>
              </a:rPr>
              <a:t>Què</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analitzem</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L’aprenentatge</a:t>
            </a:r>
            <a:endParaRPr lang="en-US" sz="3200" kern="1200" dirty="0">
              <a:solidFill>
                <a:schemeClr val="bg1"/>
              </a:solidFill>
              <a:latin typeface="+mj-lt"/>
              <a:ea typeface="+mj-ea"/>
              <a:cs typeface="+mj-cs"/>
            </a:endParaRPr>
          </a:p>
        </p:txBody>
      </p:sp>
      <p:pic>
        <p:nvPicPr>
          <p:cNvPr id="5" name="Marcador de contenido 4">
            <a:extLst>
              <a:ext uri="{FF2B5EF4-FFF2-40B4-BE49-F238E27FC236}">
                <a16:creationId xmlns:a16="http://schemas.microsoft.com/office/drawing/2014/main" id="{3F7D4390-97D7-2BB4-A11D-7E90A9E7AA57}"/>
              </a:ext>
            </a:extLst>
          </p:cNvPr>
          <p:cNvPicPr>
            <a:picLocks noGrp="1" noChangeAspect="1"/>
          </p:cNvPicPr>
          <p:nvPr>
            <p:ph idx="1"/>
          </p:nvPr>
        </p:nvPicPr>
        <p:blipFill>
          <a:blip r:embed="rId2"/>
          <a:stretch>
            <a:fillRect/>
          </a:stretch>
        </p:blipFill>
        <p:spPr>
          <a:xfrm>
            <a:off x="643467" y="1841258"/>
            <a:ext cx="10905066" cy="4062136"/>
          </a:xfrm>
          <a:prstGeom prst="rect">
            <a:avLst/>
          </a:prstGeom>
        </p:spPr>
      </p:pic>
    </p:spTree>
    <p:extLst>
      <p:ext uri="{BB962C8B-B14F-4D97-AF65-F5344CB8AC3E}">
        <p14:creationId xmlns:p14="http://schemas.microsoft.com/office/powerpoint/2010/main" val="76896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24DC7-3225-0680-9574-256FD5FCE19A}"/>
              </a:ext>
            </a:extLst>
          </p:cNvPr>
          <p:cNvSpPr>
            <a:spLocks noGrp="1"/>
          </p:cNvSpPr>
          <p:nvPr>
            <p:ph type="title"/>
          </p:nvPr>
        </p:nvSpPr>
        <p:spPr/>
        <p:txBody>
          <a:bodyPr/>
          <a:lstStyle/>
          <a:p>
            <a:r>
              <a:rPr lang="es-ES" dirty="0" err="1"/>
              <a:t>Què</a:t>
            </a:r>
            <a:r>
              <a:rPr lang="es-ES" dirty="0"/>
              <a:t> </a:t>
            </a:r>
            <a:r>
              <a:rPr lang="es-ES" dirty="0" err="1"/>
              <a:t>busquem</a:t>
            </a:r>
            <a:r>
              <a:rPr lang="es-ES" dirty="0"/>
              <a:t> </a:t>
            </a:r>
            <a:r>
              <a:rPr lang="es-ES" dirty="0" err="1"/>
              <a:t>trobar</a:t>
            </a:r>
            <a:r>
              <a:rPr lang="es-ES" dirty="0"/>
              <a:t> en </a:t>
            </a:r>
            <a:r>
              <a:rPr lang="es-ES" dirty="0" err="1"/>
              <a:t>l’anàlisis</a:t>
            </a:r>
            <a:r>
              <a:rPr lang="es-ES" dirty="0"/>
              <a:t> de </a:t>
            </a:r>
            <a:r>
              <a:rPr lang="es-ES" dirty="0" err="1"/>
              <a:t>l’aprenentatge</a:t>
            </a:r>
            <a:r>
              <a:rPr lang="es-ES" dirty="0"/>
              <a:t>?</a:t>
            </a:r>
            <a:endParaRPr lang="ca-ES" dirty="0"/>
          </a:p>
        </p:txBody>
      </p:sp>
      <p:sp>
        <p:nvSpPr>
          <p:cNvPr id="3" name="Marcador de contenido 2">
            <a:extLst>
              <a:ext uri="{FF2B5EF4-FFF2-40B4-BE49-F238E27FC236}">
                <a16:creationId xmlns:a16="http://schemas.microsoft.com/office/drawing/2014/main" id="{CA9A4CBE-FF57-B509-0A05-5E715F3F1E37}"/>
              </a:ext>
            </a:extLst>
          </p:cNvPr>
          <p:cNvSpPr>
            <a:spLocks noGrp="1"/>
          </p:cNvSpPr>
          <p:nvPr>
            <p:ph idx="1"/>
          </p:nvPr>
        </p:nvSpPr>
        <p:spPr/>
        <p:txBody>
          <a:bodyPr/>
          <a:lstStyle/>
          <a:p>
            <a:r>
              <a:rPr lang="ca-ES" dirty="0"/>
              <a:t>L'anàlisi d'aquesta tendència logarítmica a priori pot semblar poc útil, però té bastants aplicacions. Per exemple, permet predir els ràpids guanys inicials de fitness seguits d'un altiplà, de manera que es pot determinar quin és el millor moment per aturar l’aprenentatge o afegir nous reptes a l’aprenentatge per obtenir uns millors resultats. </a:t>
            </a:r>
          </a:p>
        </p:txBody>
      </p:sp>
    </p:spTree>
    <p:extLst>
      <p:ext uri="{BB962C8B-B14F-4D97-AF65-F5344CB8AC3E}">
        <p14:creationId xmlns:p14="http://schemas.microsoft.com/office/powerpoint/2010/main" val="142742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2424D1-90C5-41F5-3FB6-C8C3BB00D2DD}"/>
              </a:ext>
            </a:extLst>
          </p:cNvPr>
          <p:cNvSpPr>
            <a:spLocks noGrp="1"/>
          </p:cNvSpPr>
          <p:nvPr>
            <p:ph type="title"/>
          </p:nvPr>
        </p:nvSpPr>
        <p:spPr/>
        <p:txBody>
          <a:bodyPr/>
          <a:lstStyle/>
          <a:p>
            <a:r>
              <a:rPr lang="es-ES" dirty="0"/>
              <a:t>COM AFECTEN LES VARIABLES A L’APENENTATGE </a:t>
            </a:r>
            <a:endParaRPr lang="ca-ES" dirty="0"/>
          </a:p>
        </p:txBody>
      </p:sp>
      <p:sp>
        <p:nvSpPr>
          <p:cNvPr id="3" name="Marcador de contenido 2">
            <a:extLst>
              <a:ext uri="{FF2B5EF4-FFF2-40B4-BE49-F238E27FC236}">
                <a16:creationId xmlns:a16="http://schemas.microsoft.com/office/drawing/2014/main" id="{B6E36AD0-24F0-3CCC-FB51-5D8C68A7F47D}"/>
              </a:ext>
            </a:extLst>
          </p:cNvPr>
          <p:cNvSpPr>
            <a:spLocks noGrp="1"/>
          </p:cNvSpPr>
          <p:nvPr>
            <p:ph idx="1"/>
          </p:nvPr>
        </p:nvSpPr>
        <p:spPr/>
        <p:txBody>
          <a:bodyPr/>
          <a:lstStyle/>
          <a:p>
            <a:r>
              <a:rPr lang="ca-ES" dirty="0"/>
              <a:t>com les diferents variables d'entrada (inputs) i les seves combinacions influeixen en l'aprenentatge i el rendiment de la xarxa neuronal en el joc </a:t>
            </a:r>
            <a:r>
              <a:rPr lang="ca-ES" dirty="0" err="1"/>
              <a:t>Flappy</a:t>
            </a:r>
            <a:r>
              <a:rPr lang="ca-ES" dirty="0"/>
              <a:t> Bird. A través d'aquest anàlisi, compararem escenaris en què la xarxa disposa de diferents tipus d'informació, per tal de determinar quina és més rellevant per a la seva capacitat de prendre decisions efectives. Això ens permetrà entendre millor les necessitats d'informació de l'IA i com aquestes afecten els seus resultats en el joc.</a:t>
            </a:r>
          </a:p>
          <a:p>
            <a:endParaRPr lang="ca-ES" dirty="0"/>
          </a:p>
        </p:txBody>
      </p:sp>
    </p:spTree>
    <p:extLst>
      <p:ext uri="{BB962C8B-B14F-4D97-AF65-F5344CB8AC3E}">
        <p14:creationId xmlns:p14="http://schemas.microsoft.com/office/powerpoint/2010/main" val="97891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23B0B-6A10-FBDA-FC37-60472587EF3F}"/>
              </a:ext>
            </a:extLst>
          </p:cNvPr>
          <p:cNvSpPr>
            <a:spLocks noGrp="1"/>
          </p:cNvSpPr>
          <p:nvPr>
            <p:ph type="title"/>
          </p:nvPr>
        </p:nvSpPr>
        <p:spPr/>
        <p:txBody>
          <a:bodyPr/>
          <a:lstStyle/>
          <a:p>
            <a:r>
              <a:rPr lang="es-ES" dirty="0" err="1"/>
              <a:t>Conclusió</a:t>
            </a:r>
            <a:r>
              <a:rPr lang="es-ES" dirty="0"/>
              <a:t> de </a:t>
            </a:r>
            <a:r>
              <a:rPr lang="es-ES" dirty="0" err="1"/>
              <a:t>l’anàlisi</a:t>
            </a:r>
            <a:r>
              <a:rPr lang="es-ES" dirty="0"/>
              <a:t> (Teo)</a:t>
            </a:r>
            <a:endParaRPr lang="ca-ES" dirty="0"/>
          </a:p>
        </p:txBody>
      </p:sp>
      <p:sp>
        <p:nvSpPr>
          <p:cNvPr id="3" name="Marcador de contenido 2">
            <a:extLst>
              <a:ext uri="{FF2B5EF4-FFF2-40B4-BE49-F238E27FC236}">
                <a16:creationId xmlns:a16="http://schemas.microsoft.com/office/drawing/2014/main" id="{B2F5DFB4-4DA1-F7D9-1E43-6425F13E629D}"/>
              </a:ext>
            </a:extLst>
          </p:cNvPr>
          <p:cNvSpPr>
            <a:spLocks noGrp="1"/>
          </p:cNvSpPr>
          <p:nvPr>
            <p:ph idx="1"/>
          </p:nvPr>
        </p:nvSpPr>
        <p:spPr/>
        <p:txBody>
          <a:bodyPr/>
          <a:lstStyle/>
          <a:p>
            <a:endParaRPr lang="ca-ES"/>
          </a:p>
        </p:txBody>
      </p:sp>
    </p:spTree>
    <p:extLst>
      <p:ext uri="{BB962C8B-B14F-4D97-AF65-F5344CB8AC3E}">
        <p14:creationId xmlns:p14="http://schemas.microsoft.com/office/powerpoint/2010/main" val="323429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EF2527-9D05-7D9F-C202-CD499A83F8DD}"/>
              </a:ext>
            </a:extLst>
          </p:cNvPr>
          <p:cNvSpPr>
            <a:spLocks noGrp="1"/>
          </p:cNvSpPr>
          <p:nvPr>
            <p:ph type="title"/>
          </p:nvPr>
        </p:nvSpPr>
        <p:spPr/>
        <p:txBody>
          <a:bodyPr/>
          <a:lstStyle/>
          <a:p>
            <a:r>
              <a:rPr lang="es-ES" dirty="0" err="1"/>
              <a:t>Introducció</a:t>
            </a:r>
            <a:r>
              <a:rPr lang="es-ES" dirty="0"/>
              <a:t> (Teo)</a:t>
            </a:r>
            <a:endParaRPr lang="ca-ES" dirty="0"/>
          </a:p>
        </p:txBody>
      </p:sp>
      <p:sp>
        <p:nvSpPr>
          <p:cNvPr id="4" name="CuadroTexto 3">
            <a:extLst>
              <a:ext uri="{FF2B5EF4-FFF2-40B4-BE49-F238E27FC236}">
                <a16:creationId xmlns:a16="http://schemas.microsoft.com/office/drawing/2014/main" id="{A2254751-2DF2-27F7-BDC1-5BFB985DCFDD}"/>
              </a:ext>
            </a:extLst>
          </p:cNvPr>
          <p:cNvSpPr txBox="1"/>
          <p:nvPr/>
        </p:nvSpPr>
        <p:spPr>
          <a:xfrm>
            <a:off x="3048000" y="1859339"/>
            <a:ext cx="6096000" cy="3139321"/>
          </a:xfrm>
          <a:prstGeom prst="rect">
            <a:avLst/>
          </a:prstGeom>
          <a:noFill/>
        </p:spPr>
        <p:txBody>
          <a:bodyPr wrap="square">
            <a:spAutoFit/>
          </a:bodyPr>
          <a:lstStyle/>
          <a:p>
            <a:r>
              <a:rPr lang="ca-ES" dirty="0"/>
              <a:t>En aquest treball, explorem les possibilitats de la Intel·ligència Artificial (IA) per a jugar al joc “</a:t>
            </a:r>
            <a:r>
              <a:rPr lang="ca-ES" dirty="0" err="1"/>
              <a:t>Flappy</a:t>
            </a:r>
            <a:r>
              <a:rPr lang="ca-ES" dirty="0"/>
              <a:t> Bird” utilitzant algoritmes avançats d'aprenentatge adaptatiu. L'ús combinat de mutacions i altres factors permet l'obtenció d'un model neuronal més eficient i capaç de realitzar càlculs ràpids. El model neuronal desenvolupat en aquest treball és capaç d’aprendre i adaptar-se a les condicions del joc. En aquesta recerca es demostra com la corba de l’aprenentatge és logarítmica i depèn fortament dels diferents comportaments de la IA a partir de les variables de mutacions, inputs i població. </a:t>
            </a:r>
          </a:p>
        </p:txBody>
      </p:sp>
    </p:spTree>
    <p:extLst>
      <p:ext uri="{BB962C8B-B14F-4D97-AF65-F5344CB8AC3E}">
        <p14:creationId xmlns:p14="http://schemas.microsoft.com/office/powerpoint/2010/main" val="335112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94FCF-A989-4069-E961-6485E4DF524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2337EB8-FB07-8610-E4B5-BA6C0288D7DA}"/>
              </a:ext>
            </a:extLst>
          </p:cNvPr>
          <p:cNvSpPr>
            <a:spLocks noGrp="1"/>
          </p:cNvSpPr>
          <p:nvPr>
            <p:ph type="title"/>
          </p:nvPr>
        </p:nvSpPr>
        <p:spPr/>
        <p:txBody>
          <a:bodyPr/>
          <a:lstStyle/>
          <a:p>
            <a:r>
              <a:rPr lang="es-ES" dirty="0"/>
              <a:t>Que es una </a:t>
            </a:r>
            <a:r>
              <a:rPr lang="es-ES" dirty="0" err="1"/>
              <a:t>ia</a:t>
            </a:r>
            <a:r>
              <a:rPr lang="es-ES" dirty="0"/>
              <a:t>(Machine </a:t>
            </a:r>
            <a:r>
              <a:rPr lang="es-ES" dirty="0" err="1"/>
              <a:t>learning</a:t>
            </a:r>
            <a:r>
              <a:rPr lang="es-ES" dirty="0"/>
              <a:t> o </a:t>
            </a:r>
            <a:r>
              <a:rPr lang="es-ES" dirty="0" err="1"/>
              <a:t>aprenentatge</a:t>
            </a:r>
            <a:r>
              <a:rPr lang="es-ES" dirty="0"/>
              <a:t> </a:t>
            </a:r>
            <a:r>
              <a:rPr lang="es-ES" dirty="0" err="1"/>
              <a:t>automatic</a:t>
            </a:r>
            <a:r>
              <a:rPr lang="es-ES" dirty="0"/>
              <a:t>?)</a:t>
            </a:r>
            <a:endParaRPr lang="ca-ES" dirty="0"/>
          </a:p>
        </p:txBody>
      </p:sp>
      <p:sp>
        <p:nvSpPr>
          <p:cNvPr id="3" name="Marcador de contenido 2">
            <a:extLst>
              <a:ext uri="{FF2B5EF4-FFF2-40B4-BE49-F238E27FC236}">
                <a16:creationId xmlns:a16="http://schemas.microsoft.com/office/drawing/2014/main" id="{7F342533-D56F-7E91-9415-3D2BB17FC9A4}"/>
              </a:ext>
            </a:extLst>
          </p:cNvPr>
          <p:cNvSpPr>
            <a:spLocks noGrp="1"/>
          </p:cNvSpPr>
          <p:nvPr>
            <p:ph idx="1"/>
          </p:nvPr>
        </p:nvSpPr>
        <p:spPr/>
        <p:txBody>
          <a:bodyPr/>
          <a:lstStyle/>
          <a:p>
            <a:r>
              <a:rPr lang="ca-ES" dirty="0"/>
              <a:t>Les xarxes neuronals són un sistema de ML (Machine </a:t>
            </a:r>
            <a:r>
              <a:rPr lang="ca-ES" dirty="0" err="1"/>
              <a:t>Learning</a:t>
            </a:r>
            <a:r>
              <a:rPr lang="ca-ES" dirty="0"/>
              <a:t> o 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a:t>
            </a:r>
          </a:p>
        </p:txBody>
      </p:sp>
    </p:spTree>
    <p:extLst>
      <p:ext uri="{BB962C8B-B14F-4D97-AF65-F5344CB8AC3E}">
        <p14:creationId xmlns:p14="http://schemas.microsoft.com/office/powerpoint/2010/main" val="45103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err="1">
                <a:solidFill>
                  <a:srgbClr val="FFFFFF"/>
                </a:solidFill>
                <a:latin typeface="+mj-lt"/>
                <a:ea typeface="+mj-ea"/>
                <a:cs typeface="+mj-cs"/>
              </a:rPr>
              <a:t>Què</a:t>
            </a:r>
            <a:r>
              <a:rPr lang="en-US" sz="3300" kern="1200" dirty="0">
                <a:solidFill>
                  <a:srgbClr val="FFFFFF"/>
                </a:solidFill>
                <a:latin typeface="+mj-lt"/>
                <a:ea typeface="+mj-ea"/>
                <a:cs typeface="+mj-cs"/>
              </a:rPr>
              <a:t> </a:t>
            </a:r>
            <a:r>
              <a:rPr lang="en-US" sz="3300" kern="1200" dirty="0" err="1">
                <a:solidFill>
                  <a:srgbClr val="FFFFFF"/>
                </a:solidFill>
                <a:latin typeface="+mj-lt"/>
                <a:ea typeface="+mj-ea"/>
                <a:cs typeface="+mj-cs"/>
              </a:rPr>
              <a:t>és</a:t>
            </a:r>
            <a:r>
              <a:rPr lang="en-US" sz="3300" kern="1200" dirty="0">
                <a:solidFill>
                  <a:srgbClr val="FFFFFF"/>
                </a:solidFill>
                <a:latin typeface="+mj-lt"/>
                <a:ea typeface="+mj-ea"/>
                <a:cs typeface="+mj-cs"/>
              </a:rPr>
              <a:t> </a:t>
            </a:r>
            <a:r>
              <a:rPr lang="en-US" sz="3300" kern="1200" dirty="0" err="1">
                <a:solidFill>
                  <a:srgbClr val="FFFFFF"/>
                </a:solidFill>
                <a:latin typeface="+mj-lt"/>
                <a:ea typeface="+mj-ea"/>
                <a:cs typeface="+mj-cs"/>
              </a:rPr>
              <a:t>una</a:t>
            </a:r>
            <a:r>
              <a:rPr lang="en-US" sz="3300" kern="1200" dirty="0">
                <a:solidFill>
                  <a:srgbClr val="FFFFFF"/>
                </a:solidFill>
                <a:latin typeface="+mj-lt"/>
                <a:ea typeface="+mj-ea"/>
                <a:cs typeface="+mj-cs"/>
              </a:rPr>
              <a:t> </a:t>
            </a:r>
            <a:r>
              <a:rPr lang="en-US" sz="3300" kern="1200" dirty="0" err="1">
                <a:solidFill>
                  <a:srgbClr val="FFFFFF"/>
                </a:solidFill>
                <a:latin typeface="+mj-lt"/>
                <a:ea typeface="+mj-ea"/>
                <a:cs typeface="+mj-cs"/>
              </a:rPr>
              <a:t>xarxa</a:t>
            </a:r>
            <a:r>
              <a:rPr lang="en-US" sz="3300" kern="1200" dirty="0">
                <a:solidFill>
                  <a:srgbClr val="FFFFFF"/>
                </a:solidFill>
                <a:latin typeface="+mj-lt"/>
                <a:ea typeface="+mj-ea"/>
                <a:cs typeface="+mj-cs"/>
              </a:rPr>
              <a:t> neuronal </a:t>
            </a:r>
            <a:r>
              <a:rPr lang="en-US" sz="3300" kern="1200" dirty="0" err="1">
                <a:solidFill>
                  <a:srgbClr val="FFFFFF"/>
                </a:solidFill>
                <a:latin typeface="+mj-lt"/>
                <a:ea typeface="+mj-ea"/>
                <a:cs typeface="+mj-cs"/>
              </a:rPr>
              <a:t>i</a:t>
            </a:r>
            <a:r>
              <a:rPr lang="en-US" sz="3300" kern="1200" dirty="0">
                <a:solidFill>
                  <a:srgbClr val="FFFFFF"/>
                </a:solidFill>
                <a:latin typeface="+mj-lt"/>
                <a:ea typeface="+mj-ea"/>
                <a:cs typeface="+mj-cs"/>
              </a:rPr>
              <a:t> com </a:t>
            </a:r>
            <a:r>
              <a:rPr lang="en-US" sz="3300" kern="1200" dirty="0" err="1">
                <a:solidFill>
                  <a:srgbClr val="FFFFFF"/>
                </a:solidFill>
                <a:latin typeface="+mj-lt"/>
                <a:ea typeface="+mj-ea"/>
                <a:cs typeface="+mj-cs"/>
              </a:rPr>
              <a:t>funciona</a:t>
            </a:r>
            <a:endParaRPr lang="en-US" sz="3300" kern="1200" dirty="0">
              <a:solidFill>
                <a:srgbClr val="FFFFFF"/>
              </a:solidFill>
              <a:latin typeface="+mj-lt"/>
              <a:ea typeface="+mj-ea"/>
              <a:cs typeface="+mj-cs"/>
            </a:endParaRPr>
          </a:p>
        </p:txBody>
      </p:sp>
      <p:pic>
        <p:nvPicPr>
          <p:cNvPr id="5" name="Marcador de contenido 4">
            <a:extLst>
              <a:ext uri="{FF2B5EF4-FFF2-40B4-BE49-F238E27FC236}">
                <a16:creationId xmlns:a16="http://schemas.microsoft.com/office/drawing/2014/main" id="{3DD7385E-A543-E0EC-2B9A-33272981BF25}"/>
              </a:ext>
            </a:extLst>
          </p:cNvPr>
          <p:cNvPicPr>
            <a:picLocks noGrp="1" noChangeAspect="1"/>
          </p:cNvPicPr>
          <p:nvPr>
            <p:ph idx="1"/>
          </p:nvPr>
        </p:nvPicPr>
        <p:blipFill>
          <a:blip r:embed="rId2"/>
          <a:stretch>
            <a:fillRect/>
          </a:stretch>
        </p:blipFill>
        <p:spPr>
          <a:xfrm>
            <a:off x="5413155" y="643466"/>
            <a:ext cx="5509021" cy="5568739"/>
          </a:xfrm>
          <a:prstGeom prst="rect">
            <a:avLst/>
          </a:prstGeom>
        </p:spPr>
      </p:pic>
    </p:spTree>
    <p:extLst>
      <p:ext uri="{BB962C8B-B14F-4D97-AF65-F5344CB8AC3E}">
        <p14:creationId xmlns:p14="http://schemas.microsoft.com/office/powerpoint/2010/main" val="72170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3B20EE-E41E-3D24-D484-A4ED7A6F837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err="1">
                <a:solidFill>
                  <a:schemeClr val="bg1"/>
                </a:solidFill>
                <a:latin typeface="+mj-lt"/>
                <a:ea typeface="+mj-ea"/>
                <a:cs typeface="+mj-cs"/>
              </a:rPr>
              <a:t>Què</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és</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l’algoritme</a:t>
            </a:r>
            <a:r>
              <a:rPr lang="en-US" sz="3200" kern="1200" dirty="0">
                <a:solidFill>
                  <a:schemeClr val="bg1"/>
                </a:solidFill>
                <a:latin typeface="+mj-lt"/>
                <a:ea typeface="+mj-ea"/>
                <a:cs typeface="+mj-cs"/>
              </a:rPr>
              <a:t> neat</a:t>
            </a:r>
          </a:p>
        </p:txBody>
      </p:sp>
      <p:pic>
        <p:nvPicPr>
          <p:cNvPr id="9" name="Marcador de contenido 8">
            <a:extLst>
              <a:ext uri="{FF2B5EF4-FFF2-40B4-BE49-F238E27FC236}">
                <a16:creationId xmlns:a16="http://schemas.microsoft.com/office/drawing/2014/main" id="{B2578235-C8CE-07B4-6CA3-08B76EAACE8C}"/>
              </a:ext>
            </a:extLst>
          </p:cNvPr>
          <p:cNvPicPr>
            <a:picLocks noGrp="1" noChangeAspect="1"/>
          </p:cNvPicPr>
          <p:nvPr>
            <p:ph idx="1"/>
          </p:nvPr>
        </p:nvPicPr>
        <p:blipFill>
          <a:blip r:embed="rId2"/>
          <a:stretch>
            <a:fillRect/>
          </a:stretch>
        </p:blipFill>
        <p:spPr>
          <a:xfrm>
            <a:off x="2155014" y="1675227"/>
            <a:ext cx="7881971" cy="4394199"/>
          </a:xfrm>
          <a:prstGeom prst="rect">
            <a:avLst/>
          </a:prstGeom>
        </p:spPr>
      </p:pic>
    </p:spTree>
    <p:extLst>
      <p:ext uri="{BB962C8B-B14F-4D97-AF65-F5344CB8AC3E}">
        <p14:creationId xmlns:p14="http://schemas.microsoft.com/office/powerpoint/2010/main" val="10982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65242-15D8-B3C5-6EF9-892677DCF6C4}"/>
              </a:ext>
            </a:extLst>
          </p:cNvPr>
          <p:cNvSpPr>
            <a:spLocks noGrp="1"/>
          </p:cNvSpPr>
          <p:nvPr>
            <p:ph type="title"/>
          </p:nvPr>
        </p:nvSpPr>
        <p:spPr/>
        <p:txBody>
          <a:bodyPr/>
          <a:lstStyle/>
          <a:p>
            <a:r>
              <a:rPr lang="es-ES" dirty="0"/>
              <a:t>LA APPFLY IA: FLAPPY BIRD</a:t>
            </a:r>
            <a:endParaRPr lang="ca-ES" dirty="0"/>
          </a:p>
        </p:txBody>
      </p:sp>
      <p:sp>
        <p:nvSpPr>
          <p:cNvPr id="3" name="Marcador de contenido 2">
            <a:extLst>
              <a:ext uri="{FF2B5EF4-FFF2-40B4-BE49-F238E27FC236}">
                <a16:creationId xmlns:a16="http://schemas.microsoft.com/office/drawing/2014/main" id="{E4BBE11B-B949-7012-712C-6474D56ABE41}"/>
              </a:ext>
            </a:extLst>
          </p:cNvPr>
          <p:cNvSpPr>
            <a:spLocks noGrp="1"/>
          </p:cNvSpPr>
          <p:nvPr>
            <p:ph idx="1"/>
          </p:nvPr>
        </p:nvSpPr>
        <p:spPr/>
        <p:txBody>
          <a:bodyPr/>
          <a:lstStyle/>
          <a:p>
            <a:r>
              <a:rPr lang="ca-ES" dirty="0" err="1"/>
              <a:t>Flappy</a:t>
            </a:r>
            <a:r>
              <a:rPr lang="ca-ES" dirty="0"/>
              <a:t> Bird és un joc que es va popularitzar a partir de l'any 2013 i que consisteix a controlar un ocell que ha de volar entre una sèrie de tubs cilíndrics que apareixen a la pantalla. Per mantenir-lo en vol, el jugador ha de tocar la pantalla enlairant l'ocell lleugerament, i si no es toca, l'ocell cau a causa de la gravetat. L'objectiu principal és passar entre els tubs sense xocar-hi ni caure a terra, i cada cop que l'ocell passa amb èxit entre dos tubs, el jugador guanya un punt.</a:t>
            </a:r>
          </a:p>
        </p:txBody>
      </p:sp>
    </p:spTree>
    <p:extLst>
      <p:ext uri="{BB962C8B-B14F-4D97-AF65-F5344CB8AC3E}">
        <p14:creationId xmlns:p14="http://schemas.microsoft.com/office/powerpoint/2010/main" val="9388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2D8D28-551E-72B4-EB14-5BABA246D9F0}"/>
              </a:ext>
            </a:extLst>
          </p:cNvPr>
          <p:cNvSpPr>
            <a:spLocks noGrp="1"/>
          </p:cNvSpPr>
          <p:nvPr>
            <p:ph type="title"/>
          </p:nvPr>
        </p:nvSpPr>
        <p:spPr>
          <a:xfrm>
            <a:off x="630936" y="640080"/>
            <a:ext cx="4818888" cy="1481328"/>
          </a:xfrm>
        </p:spPr>
        <p:txBody>
          <a:bodyPr anchor="b">
            <a:normAutofit/>
          </a:bodyPr>
          <a:lstStyle/>
          <a:p>
            <a:r>
              <a:rPr lang="es-ES" sz="5000"/>
              <a:t>Com juntem el flappy bird a la IA?</a:t>
            </a:r>
            <a:endParaRPr lang="ca-ES" sz="5000"/>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33C065A-2D2F-01DF-149E-90F592A52823}"/>
              </a:ext>
            </a:extLst>
          </p:cNvPr>
          <p:cNvSpPr>
            <a:spLocks noGrp="1"/>
          </p:cNvSpPr>
          <p:nvPr>
            <p:ph idx="1"/>
          </p:nvPr>
        </p:nvSpPr>
        <p:spPr>
          <a:xfrm>
            <a:off x="630936" y="2660904"/>
            <a:ext cx="4818888" cy="3547872"/>
          </a:xfrm>
        </p:spPr>
        <p:txBody>
          <a:bodyPr anchor="t">
            <a:normAutofit/>
          </a:bodyPr>
          <a:lstStyle/>
          <a:p>
            <a:r>
              <a:rPr lang="ca-ES" sz="1600" dirty="0"/>
              <a:t>FITNESS, INPUTS, ALTRES CONSTANTS </a:t>
            </a:r>
            <a:endParaRPr lang="en-US" sz="2200" dirty="0"/>
          </a:p>
        </p:txBody>
      </p:sp>
      <p:pic>
        <p:nvPicPr>
          <p:cNvPr id="5" name="Marcador de contenido 4">
            <a:extLst>
              <a:ext uri="{FF2B5EF4-FFF2-40B4-BE49-F238E27FC236}">
                <a16:creationId xmlns:a16="http://schemas.microsoft.com/office/drawing/2014/main" id="{511AD4A8-6604-E355-2458-EEF182E475FD}"/>
              </a:ext>
            </a:extLst>
          </p:cNvPr>
          <p:cNvPicPr>
            <a:picLocks noChangeAspect="1"/>
          </p:cNvPicPr>
          <p:nvPr/>
        </p:nvPicPr>
        <p:blipFill>
          <a:blip r:embed="rId2"/>
          <a:stretch>
            <a:fillRect/>
          </a:stretch>
        </p:blipFill>
        <p:spPr>
          <a:xfrm>
            <a:off x="6762988" y="640080"/>
            <a:ext cx="4131088" cy="5577840"/>
          </a:xfrm>
          <a:prstGeom prst="rect">
            <a:avLst/>
          </a:prstGeom>
        </p:spPr>
      </p:pic>
    </p:spTree>
    <p:extLst>
      <p:ext uri="{BB962C8B-B14F-4D97-AF65-F5344CB8AC3E}">
        <p14:creationId xmlns:p14="http://schemas.microsoft.com/office/powerpoint/2010/main" val="107379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2274554-D954-9972-BBA7-3BDCE7940B8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La ia  en el context flappy bird</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Marcador de contenido 4">
            <a:extLst>
              <a:ext uri="{FF2B5EF4-FFF2-40B4-BE49-F238E27FC236}">
                <a16:creationId xmlns:a16="http://schemas.microsoft.com/office/drawing/2014/main" id="{E0F2FD6A-C9CB-1561-8178-5C3445300BC7}"/>
              </a:ext>
            </a:extLst>
          </p:cNvPr>
          <p:cNvPicPr>
            <a:picLocks noGrp="1" noChangeAspect="1"/>
          </p:cNvPicPr>
          <p:nvPr>
            <p:ph idx="1"/>
          </p:nvPr>
        </p:nvPicPr>
        <p:blipFill>
          <a:blip r:embed="rId2"/>
          <a:stretch>
            <a:fillRect/>
          </a:stretch>
        </p:blipFill>
        <p:spPr>
          <a:xfrm>
            <a:off x="6821337" y="625684"/>
            <a:ext cx="3594874" cy="5455380"/>
          </a:xfrm>
          <a:prstGeom prst="rect">
            <a:avLst/>
          </a:prstGeom>
        </p:spPr>
      </p:pic>
    </p:spTree>
    <p:extLst>
      <p:ext uri="{BB962C8B-B14F-4D97-AF65-F5344CB8AC3E}">
        <p14:creationId xmlns:p14="http://schemas.microsoft.com/office/powerpoint/2010/main" val="216267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66ED8-9231-53E9-EC82-EF6C0AED25E7}"/>
              </a:ext>
            </a:extLst>
          </p:cNvPr>
          <p:cNvSpPr>
            <a:spLocks noGrp="1"/>
          </p:cNvSpPr>
          <p:nvPr>
            <p:ph type="title"/>
          </p:nvPr>
        </p:nvSpPr>
        <p:spPr/>
        <p:txBody>
          <a:bodyPr/>
          <a:lstStyle/>
          <a:p>
            <a:r>
              <a:rPr lang="es-ES" dirty="0"/>
              <a:t>*aplicación* *</a:t>
            </a:r>
            <a:r>
              <a:rPr lang="es-ES" dirty="0" err="1"/>
              <a:t>mostra</a:t>
            </a:r>
            <a:r>
              <a:rPr lang="es-ES" dirty="0"/>
              <a:t> del </a:t>
            </a:r>
            <a:r>
              <a:rPr lang="es-ES" dirty="0" err="1"/>
              <a:t>aprenentatge</a:t>
            </a:r>
            <a:r>
              <a:rPr lang="es-ES" dirty="0"/>
              <a:t>*(Marc)</a:t>
            </a:r>
            <a:endParaRPr lang="ca-ES" dirty="0"/>
          </a:p>
        </p:txBody>
      </p:sp>
      <p:sp>
        <p:nvSpPr>
          <p:cNvPr id="3" name="Marcador de contenido 2">
            <a:extLst>
              <a:ext uri="{FF2B5EF4-FFF2-40B4-BE49-F238E27FC236}">
                <a16:creationId xmlns:a16="http://schemas.microsoft.com/office/drawing/2014/main" id="{EB52110D-54A3-A5C3-537D-FDB85FAD916F}"/>
              </a:ext>
            </a:extLst>
          </p:cNvPr>
          <p:cNvSpPr>
            <a:spLocks noGrp="1"/>
          </p:cNvSpPr>
          <p:nvPr>
            <p:ph idx="1"/>
          </p:nvPr>
        </p:nvSpPr>
        <p:spPr/>
        <p:txBody>
          <a:bodyPr/>
          <a:lstStyle/>
          <a:p>
            <a:pPr marL="0" indent="0">
              <a:buNone/>
            </a:pPr>
            <a:r>
              <a:rPr lang="es-ES" dirty="0"/>
              <a:t>(video)</a:t>
            </a:r>
            <a:endParaRPr lang="ca-ES" dirty="0"/>
          </a:p>
        </p:txBody>
      </p:sp>
    </p:spTree>
    <p:extLst>
      <p:ext uri="{BB962C8B-B14F-4D97-AF65-F5344CB8AC3E}">
        <p14:creationId xmlns:p14="http://schemas.microsoft.com/office/powerpoint/2010/main" val="35730352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TotalTime>
  <Words>513</Words>
  <Application>Microsoft Office PowerPoint</Application>
  <PresentationFormat>Pantalla panoràmica</PresentationFormat>
  <Paragraphs>21</Paragraphs>
  <Slides>13</Slides>
  <Notes>0</Notes>
  <HiddenSlides>0</HiddenSlides>
  <MMClips>0</MMClips>
  <ScaleCrop>false</ScaleCrop>
  <HeadingPairs>
    <vt:vector size="6" baseType="variant">
      <vt:variant>
        <vt:lpstr>Tipus de lletra utilitzats</vt:lpstr>
      </vt:variant>
      <vt:variant>
        <vt:i4>4</vt:i4>
      </vt:variant>
      <vt:variant>
        <vt:lpstr>Tema</vt:lpstr>
      </vt:variant>
      <vt:variant>
        <vt:i4>1</vt:i4>
      </vt:variant>
      <vt:variant>
        <vt:lpstr>Títols de les diapositives</vt:lpstr>
      </vt:variant>
      <vt:variant>
        <vt:i4>13</vt:i4>
      </vt:variant>
    </vt:vector>
  </HeadingPairs>
  <TitlesOfParts>
    <vt:vector size="18" baseType="lpstr">
      <vt:lpstr>Aptos</vt:lpstr>
      <vt:lpstr>Aptos Display</vt:lpstr>
      <vt:lpstr>Arial</vt:lpstr>
      <vt:lpstr>Calibri</vt:lpstr>
      <vt:lpstr>Tema de Office</vt:lpstr>
      <vt:lpstr>Superant l’Humà en “Flappy Bird” </vt:lpstr>
      <vt:lpstr>Introducció (Teo)</vt:lpstr>
      <vt:lpstr>Que es una ia(Machine learning o aprenentatge automatic?)</vt:lpstr>
      <vt:lpstr>Què és una xarxa neuronal i com funciona</vt:lpstr>
      <vt:lpstr>Què és l’algoritme neat</vt:lpstr>
      <vt:lpstr>LA APPFLY IA: FLAPPY BIRD</vt:lpstr>
      <vt:lpstr>Com juntem el flappy bird a la IA?</vt:lpstr>
      <vt:lpstr>La ia  en el context flappy bird</vt:lpstr>
      <vt:lpstr>*aplicación* *mostra del aprenentatge*(Marc)</vt:lpstr>
      <vt:lpstr>Què analitzem? L’aprenentatge</vt:lpstr>
      <vt:lpstr>Què busquem trobar en l’anàlisis de l’aprenentatge?</vt:lpstr>
      <vt:lpstr>COM AFECTEN LES VARIABLES A L’APENENTATGE </vt:lpstr>
      <vt:lpstr>Conclusió de l’anàlisi (Teo)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Teo Clerici Jurado</dc:creator>
  <cp:lastModifiedBy>Marc Perez Fusco</cp:lastModifiedBy>
  <cp:revision>4</cp:revision>
  <dcterms:created xsi:type="dcterms:W3CDTF">2024-11-22T21:32:43Z</dcterms:created>
  <dcterms:modified xsi:type="dcterms:W3CDTF">2024-12-06T09:17:43Z</dcterms:modified>
</cp:coreProperties>
</file>