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56" r:id="rId3"/>
    <p:sldId id="262" r:id="rId4"/>
    <p:sldId id="263" r:id="rId5"/>
    <p:sldId id="265" r:id="rId6"/>
    <p:sldId id="266" r:id="rId7"/>
    <p:sldId id="268" r:id="rId8"/>
    <p:sldId id="267"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60" autoAdjust="0"/>
  </p:normalViewPr>
  <p:slideViewPr>
    <p:cSldViewPr snapToGrid="0">
      <p:cViewPr varScale="1">
        <p:scale>
          <a:sx n="96" d="100"/>
          <a:sy n="96" d="100"/>
        </p:scale>
        <p:origin x="11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6C92E-AAA0-4557-B9A1-29537D615C99}" type="datetimeFigureOut">
              <a:rPr lang="es-ES" smtClean="0"/>
              <a:t>06/12/2024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9070-4173-46FF-8E36-7CADF13F9FE7}" type="slidenum">
              <a:rPr lang="es-ES" smtClean="0"/>
              <a:t>‹#›</a:t>
            </a:fld>
            <a:endParaRPr lang="es-ES"/>
          </a:p>
        </p:txBody>
      </p:sp>
    </p:spTree>
    <p:extLst>
      <p:ext uri="{BB962C8B-B14F-4D97-AF65-F5344CB8AC3E}">
        <p14:creationId xmlns:p14="http://schemas.microsoft.com/office/powerpoint/2010/main" val="4189832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de ML (</a:t>
            </a:r>
            <a:r>
              <a:rPr lang="ca-ES" sz="1200" i="1" dirty="0">
                <a:effectLst/>
                <a:latin typeface="Times New Roman" panose="02020603050405020304" pitchFamily="18" charset="0"/>
                <a:ea typeface="Aptos" panose="020B0004020202020204" pitchFamily="34" charset="0"/>
              </a:rPr>
              <a:t>Machine </a:t>
            </a:r>
            <a:r>
              <a:rPr lang="ca-ES" sz="1200" i="1" dirty="0" err="1">
                <a:effectLst/>
                <a:latin typeface="Times New Roman" panose="02020603050405020304" pitchFamily="18" charset="0"/>
                <a:ea typeface="Aptos" panose="020B0004020202020204" pitchFamily="34" charset="0"/>
              </a:rPr>
              <a:t>Learning</a:t>
            </a:r>
            <a:r>
              <a:rPr lang="ca-ES" sz="1200" i="1" dirty="0">
                <a:effectLst/>
                <a:latin typeface="Times New Roman" panose="02020603050405020304" pitchFamily="18" charset="0"/>
                <a:ea typeface="Aptos" panose="020B0004020202020204" pitchFamily="34" charset="0"/>
              </a:rPr>
              <a:t> </a:t>
            </a:r>
            <a:r>
              <a:rPr lang="ca-ES" sz="1200" dirty="0">
                <a:effectLst/>
                <a:latin typeface="Times New Roman" panose="02020603050405020304" pitchFamily="18" charset="0"/>
                <a:ea typeface="Aptos" panose="020B0004020202020204" pitchFamily="34" charset="0"/>
              </a:rPr>
              <a:t>o 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2</a:t>
            </a:fld>
            <a:endParaRPr lang="es-ES"/>
          </a:p>
        </p:txBody>
      </p:sp>
    </p:spTree>
    <p:extLst>
      <p:ext uri="{BB962C8B-B14F-4D97-AF65-F5344CB8AC3E}">
        <p14:creationId xmlns:p14="http://schemas.microsoft.com/office/powerpoint/2010/main" val="231222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AA6EC-76D6-B169-A4C0-E74C85854F4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4D279C2-BCBA-9455-7CFD-1FC5425313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787E225-5AC2-8D70-B9BF-AC3DB1C6C8E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6977C6A-6DEF-5A94-C348-4B012C7ED209}"/>
              </a:ext>
            </a:extLst>
          </p:cNvPr>
          <p:cNvSpPr>
            <a:spLocks noGrp="1"/>
          </p:cNvSpPr>
          <p:nvPr>
            <p:ph type="sldNum" sz="quarter" idx="5"/>
          </p:nvPr>
        </p:nvSpPr>
        <p:spPr/>
        <p:txBody>
          <a:bodyPr/>
          <a:lstStyle/>
          <a:p>
            <a:fld id="{F31E9070-4173-46FF-8E36-7CADF13F9FE7}" type="slidenum">
              <a:rPr lang="es-ES" smtClean="0"/>
              <a:t>9</a:t>
            </a:fld>
            <a:endParaRPr lang="es-ES"/>
          </a:p>
        </p:txBody>
      </p:sp>
    </p:spTree>
    <p:extLst>
      <p:ext uri="{BB962C8B-B14F-4D97-AF65-F5344CB8AC3E}">
        <p14:creationId xmlns:p14="http://schemas.microsoft.com/office/powerpoint/2010/main" val="423989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40AC1-BF2D-1100-78CD-13773527C1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BE8C258-B563-4E68-8611-1EABD16E0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C525C9-F168-69F8-AC4F-873F3CDF9CED}"/>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5F823D3F-F58E-B749-DE6F-449BEC0AA8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9A6F1D-0DEC-CFC2-A081-4EE3B3F2524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7292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A2B6F-A9D6-AC55-B9E7-5A7D42B0AB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B40D77-D7F2-F3B6-9D44-5FE881E0CB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0CA8067-B5BA-3E28-70FF-1CF60EE4FD75}"/>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8B2154E1-0C51-F649-A065-DF19EE65FD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2D1CF34-9E75-ED27-431A-46B9B62AE32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11511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992003-6E20-D665-8EB1-954244FDBA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52D7940-6114-4351-5F0B-3E8585C6C0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3F1E36-8572-FD60-752A-61BB82C63584}"/>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4A122DCD-078F-1BCD-BC16-8D01370CBB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AE1BC4B-3441-0D48-8189-58493B5E388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222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44950-AC10-1AA5-B126-FC8EB3CD4C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788E72-E219-7C1B-A793-CB0D481FB5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B90901-5BA4-9642-02AA-7E05F9FC77FB}"/>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A2FCAB88-038B-B262-70EF-23F6D0BAF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8E087-0E1A-5E6F-518E-6743C98993E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56397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6AF71-9503-B51D-0BD4-0267E70449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956EEF-293B-9F23-C712-461EC91063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4304EA-A5F6-4A22-E062-559E035D2DEB}"/>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CDBB6A5A-E8A6-4AB3-FF8D-F78CF36F45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7592A1-D4A8-2BE8-F426-63DE6865FDF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8685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E0F8-4243-31F9-A5BF-B2B56018BF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26F2A9B-A01C-5965-1817-DAC0EF4EDC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C8E488-3D2C-4852-5FF4-032CAB93C3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A75F98-8D7D-56B4-5989-99FC6ABC9035}"/>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6" name="Marcador de pie de página 5">
            <a:extLst>
              <a:ext uri="{FF2B5EF4-FFF2-40B4-BE49-F238E27FC236}">
                <a16:creationId xmlns:a16="http://schemas.microsoft.com/office/drawing/2014/main" id="{4D14FFE6-9C8A-0C27-77EE-360E8940D04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3E5D9A-B0E1-7D61-AC6A-F5DF043EA35E}"/>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3833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7AF8-FC60-D284-B6DE-B36E5DFB9C4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F35615-3E01-F114-44F2-DA6172777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6D3861-7B30-A81D-A105-9490A0A47D9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9452351-740F-C522-4FB9-EB9BEC2CB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1FEEDE-F414-638A-5250-8C3643F63C9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44BA793-CB35-57C6-88FE-C5F64837BAC8}"/>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8" name="Marcador de pie de página 7">
            <a:extLst>
              <a:ext uri="{FF2B5EF4-FFF2-40B4-BE49-F238E27FC236}">
                <a16:creationId xmlns:a16="http://schemas.microsoft.com/office/drawing/2014/main" id="{97A7E299-86BC-9E97-4437-040F4744E2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AA6390-36C8-CEE5-A62C-C6B785C19B1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50679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F4E9D-88DA-7D65-3586-DB224CD3346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30CDB02-4673-7F9D-0380-3FAE64201392}"/>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4" name="Marcador de pie de página 3">
            <a:extLst>
              <a:ext uri="{FF2B5EF4-FFF2-40B4-BE49-F238E27FC236}">
                <a16:creationId xmlns:a16="http://schemas.microsoft.com/office/drawing/2014/main" id="{117F86CC-E0A4-8831-CCA5-A53B60536F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2CF2F42-8523-5815-9078-769FEFF76F5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23028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CDC7E3-B1A0-47F9-902D-DC2ACAD05D45}"/>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3" name="Marcador de pie de página 2">
            <a:extLst>
              <a:ext uri="{FF2B5EF4-FFF2-40B4-BE49-F238E27FC236}">
                <a16:creationId xmlns:a16="http://schemas.microsoft.com/office/drawing/2014/main" id="{8ED90983-D9F3-F3D4-FE32-90AF01245B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7853AC-CEEB-3C70-AF18-2EEAE7BFEDE7}"/>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1208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376C6-5307-814F-E349-B2FFD93C66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E807DA-802B-70B7-B238-03E7EA707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426DE2D-E926-EED5-84E6-0DF69F43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3FC56C-6AF2-874F-3DA2-53A060BCBFD3}"/>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6" name="Marcador de pie de página 5">
            <a:extLst>
              <a:ext uri="{FF2B5EF4-FFF2-40B4-BE49-F238E27FC236}">
                <a16:creationId xmlns:a16="http://schemas.microsoft.com/office/drawing/2014/main" id="{9192784B-1E32-7E28-48A4-0373F1530E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4C5D26-3063-D5D4-2112-CFA945861D4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38452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944D6-8783-A138-D6C8-EB4D404F30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611C244-F623-B079-F08B-AE08D1724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8ACE9EC-A81F-3DF0-5D12-07C8E1234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E69CB3-A110-3E22-966C-F8A250372AB8}"/>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6" name="Marcador de pie de página 5">
            <a:extLst>
              <a:ext uri="{FF2B5EF4-FFF2-40B4-BE49-F238E27FC236}">
                <a16:creationId xmlns:a16="http://schemas.microsoft.com/office/drawing/2014/main" id="{8A47C786-2FF6-28D2-6DE3-1F3231DA97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7AB9A5-0333-3E87-42E9-9852668AA454}"/>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3429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25A388-379A-2D7E-2737-FD7FD5B3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A7050D-3EC1-31A1-A78A-4442B508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7CF08D-D1DF-C265-D5C8-F2EFF47A8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31D1CCAE-650F-A7D0-2EA1-B4B567768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7682642-BA1D-460B-3C2D-1C9362794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161437-EA61-438E-B9B3-A19C585B0FA1}" type="slidenum">
              <a:rPr lang="es-ES" smtClean="0"/>
              <a:t>‹#›</a:t>
            </a:fld>
            <a:endParaRPr lang="es-ES"/>
          </a:p>
        </p:txBody>
      </p:sp>
    </p:spTree>
    <p:extLst>
      <p:ext uri="{BB962C8B-B14F-4D97-AF65-F5344CB8AC3E}">
        <p14:creationId xmlns:p14="http://schemas.microsoft.com/office/powerpoint/2010/main" val="262318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Què és una xarxa neuronal i com funciona</a:t>
            </a:r>
          </a:p>
        </p:txBody>
      </p:sp>
      <p:pic>
        <p:nvPicPr>
          <p:cNvPr id="6" name="Imatge 1" descr="Imatge que conté text, captura de pantalla, Font, cercle&#10;&#10;Descripció generada automàticament">
            <a:extLst>
              <a:ext uri="{FF2B5EF4-FFF2-40B4-BE49-F238E27FC236}">
                <a16:creationId xmlns:a16="http://schemas.microsoft.com/office/drawing/2014/main" id="{5B403C1F-FD6D-B242-42F8-F585BF96F1B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71321" y="643466"/>
            <a:ext cx="6192689" cy="5568739"/>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09AC1BB-EDDC-86DB-0E46-D338C884765D}"/>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endParaRPr lang="es-ES" dirty="0"/>
          </a:p>
        </p:txBody>
      </p:sp>
      <p:sp>
        <p:nvSpPr>
          <p:cNvPr id="5" name="Elipse 4">
            <a:extLst>
              <a:ext uri="{FF2B5EF4-FFF2-40B4-BE49-F238E27FC236}">
                <a16:creationId xmlns:a16="http://schemas.microsoft.com/office/drawing/2014/main" id="{F4C37846-7189-50CF-14CD-4DE3C716196F}"/>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57233D45-1CA8-A693-2C33-5C658307372D}"/>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ED3329BC-CED8-99DB-C8C4-B6B288D24959}"/>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8DE8B0F3-748D-1B2A-E181-40D2A3E2E289}"/>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419A8491-1ECF-8CCF-E0FE-DD83D882253F}"/>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26A7DA34-7275-FA3F-71E9-4219FB5F9C07}"/>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A483FCD0-7DE2-9815-8A8B-53ED8BE172B8}"/>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146C0CF2-EC7A-29CC-2B3E-51BB2BAF50F8}"/>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34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838200" y="365125"/>
            <a:ext cx="1825869" cy="1325563"/>
          </a:xfrm>
        </p:spPr>
        <p:txBody>
          <a:bodyPr/>
          <a:lstStyle/>
          <a:p>
            <a:r>
              <a:rPr lang="es-ES" dirty="0"/>
              <a:t>Fitness</a:t>
            </a:r>
          </a:p>
        </p:txBody>
      </p:sp>
      <p:sp>
        <p:nvSpPr>
          <p:cNvPr id="6" name="Marcador de contenido 5">
            <a:extLst>
              <a:ext uri="{FF2B5EF4-FFF2-40B4-BE49-F238E27FC236}">
                <a16:creationId xmlns:a16="http://schemas.microsoft.com/office/drawing/2014/main" id="{27733ADA-0B38-5880-5853-B968B81C74D3}"/>
              </a:ext>
            </a:extLst>
          </p:cNvPr>
          <p:cNvSpPr>
            <a:spLocks noGrp="1"/>
          </p:cNvSpPr>
          <p:nvPr>
            <p:ph idx="1"/>
          </p:nvPr>
        </p:nvSpPr>
        <p:spPr>
          <a:xfrm>
            <a:off x="1635368" y="2417885"/>
            <a:ext cx="9718431" cy="3759078"/>
          </a:xfrm>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p:txBody>
      </p:sp>
    </p:spTree>
    <p:extLst>
      <p:ext uri="{BB962C8B-B14F-4D97-AF65-F5344CB8AC3E}">
        <p14:creationId xmlns:p14="http://schemas.microsoft.com/office/powerpoint/2010/main" val="13248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p:txBody>
          <a:bodyPr/>
          <a:lstStyle/>
          <a:p>
            <a:r>
              <a:rPr lang="es-ES" dirty="0" err="1"/>
              <a:t>Mutacions</a:t>
            </a:r>
            <a:endParaRPr lang="es-ES" dirty="0"/>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825625"/>
            <a:ext cx="10515600" cy="1058252"/>
          </a:xfrm>
        </p:spPr>
        <p:txBody>
          <a:bodyPr/>
          <a:lstStyle/>
          <a:p>
            <a:pPr marL="0" indent="0">
              <a:buNone/>
            </a:pPr>
            <a:r>
              <a:rPr lang="es-ES" dirty="0"/>
              <a:t>Son </a:t>
            </a:r>
            <a:r>
              <a:rPr lang="es-ES" dirty="0" err="1"/>
              <a:t>els</a:t>
            </a:r>
            <a:r>
              <a:rPr lang="es-ES" dirty="0"/>
              <a:t> </a:t>
            </a:r>
            <a:r>
              <a:rPr lang="es-ES" dirty="0" err="1"/>
              <a:t>canvis</a:t>
            </a:r>
            <a:r>
              <a:rPr lang="es-ES" dirty="0"/>
              <a:t> que </a:t>
            </a:r>
            <a:r>
              <a:rPr lang="es-ES" dirty="0" err="1"/>
              <a:t>sofren</a:t>
            </a:r>
            <a:r>
              <a:rPr lang="es-ES" dirty="0"/>
              <a:t> les </a:t>
            </a:r>
            <a:r>
              <a:rPr lang="es-ES" dirty="0" err="1"/>
              <a:t>xarxes</a:t>
            </a:r>
            <a:r>
              <a:rPr lang="es-ES" dirty="0"/>
              <a:t> </a:t>
            </a:r>
            <a:r>
              <a:rPr lang="es-ES" dirty="0" err="1"/>
              <a:t>neuronals</a:t>
            </a:r>
            <a:r>
              <a:rPr lang="es-ES" dirty="0"/>
              <a:t> que donen </a:t>
            </a:r>
            <a:r>
              <a:rPr lang="es-ES" dirty="0" err="1"/>
              <a:t>com</a:t>
            </a:r>
            <a:r>
              <a:rPr lang="es-ES" dirty="0"/>
              <a:t> a </a:t>
            </a:r>
            <a:r>
              <a:rPr lang="es-ES" dirty="0" err="1"/>
              <a:t>resultat</a:t>
            </a:r>
            <a:r>
              <a:rPr lang="es-ES" dirty="0"/>
              <a:t> una </a:t>
            </a:r>
            <a:r>
              <a:rPr lang="es-ES" dirty="0" err="1"/>
              <a:t>xarxa</a:t>
            </a:r>
            <a:r>
              <a:rPr lang="es-ES" dirty="0"/>
              <a:t> neuronal </a:t>
            </a:r>
            <a:r>
              <a:rPr lang="es-ES" dirty="0" err="1"/>
              <a:t>semblant</a:t>
            </a:r>
            <a:r>
              <a:rPr lang="es-ES" dirty="0"/>
              <a:t>.</a:t>
            </a:r>
          </a:p>
        </p:txBody>
      </p:sp>
      <p:sp>
        <p:nvSpPr>
          <p:cNvPr id="4" name="Rectángulo 3">
            <a:extLst>
              <a:ext uri="{FF2B5EF4-FFF2-40B4-BE49-F238E27FC236}">
                <a16:creationId xmlns:a16="http://schemas.microsoft.com/office/drawing/2014/main" id="{8B90EB59-6992-176E-AEA6-4DA0B9483B24}"/>
              </a:ext>
            </a:extLst>
          </p:cNvPr>
          <p:cNvSpPr/>
          <p:nvPr/>
        </p:nvSpPr>
        <p:spPr>
          <a:xfrm>
            <a:off x="1090246" y="2839916"/>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 ESTRUCTURALS</a:t>
            </a:r>
          </a:p>
        </p:txBody>
      </p:sp>
      <p:sp>
        <p:nvSpPr>
          <p:cNvPr id="5" name="Rectángulo 4">
            <a:extLst>
              <a:ext uri="{FF2B5EF4-FFF2-40B4-BE49-F238E27FC236}">
                <a16:creationId xmlns:a16="http://schemas.microsoft.com/office/drawing/2014/main" id="{3335A03C-9EC5-8CD1-48C7-BB76780409A8}"/>
              </a:ext>
            </a:extLst>
          </p:cNvPr>
          <p:cNvSpPr/>
          <p:nvPr/>
        </p:nvSpPr>
        <p:spPr>
          <a:xfrm>
            <a:off x="4895850"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ESTRUCTURALS</a:t>
            </a:r>
          </a:p>
        </p:txBody>
      </p:sp>
      <p:sp>
        <p:nvSpPr>
          <p:cNvPr id="6" name="Rectángulo 5">
            <a:extLst>
              <a:ext uri="{FF2B5EF4-FFF2-40B4-BE49-F238E27FC236}">
                <a16:creationId xmlns:a16="http://schemas.microsoft.com/office/drawing/2014/main" id="{21C873D8-8D54-6053-7612-2932ED8B792E}"/>
              </a:ext>
            </a:extLst>
          </p:cNvPr>
          <p:cNvSpPr/>
          <p:nvPr/>
        </p:nvSpPr>
        <p:spPr>
          <a:xfrm>
            <a:off x="8701454"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CROSSOVER</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2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3695DA3-8453-BE4F-E65B-986AFD82BF4C}"/>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a:t>NO ESTRUCTURALS</a:t>
            </a:r>
            <a:endParaRPr lang="es-ES" sz="4000" dirty="0"/>
          </a:p>
        </p:txBody>
      </p:sp>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Tree>
    <p:extLst>
      <p:ext uri="{BB962C8B-B14F-4D97-AF65-F5344CB8AC3E}">
        <p14:creationId xmlns:p14="http://schemas.microsoft.com/office/powerpoint/2010/main" val="3185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10FDEC0-AA6C-9921-14C3-443B894ABD8F}"/>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707105" y="2944449"/>
            <a:ext cx="5211742" cy="2530515"/>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417936" y="2944449"/>
            <a:ext cx="4922175" cy="25305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9973C3F-B4EC-C935-A873-6CFB77563C05}"/>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Tree>
    <p:extLst>
      <p:ext uri="{BB962C8B-B14F-4D97-AF65-F5344CB8AC3E}">
        <p14:creationId xmlns:p14="http://schemas.microsoft.com/office/powerpoint/2010/main" val="24020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00BD55C3-948B-27B1-A732-DB93251DECC9}"/>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CROSSOVER</a:t>
            </a:r>
          </a:p>
        </p:txBody>
      </p:sp>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86" y="2460615"/>
            <a:ext cx="10404827" cy="4111585"/>
          </a:xfrm>
          <a:prstGeom prst="rect">
            <a:avLst/>
          </a:prstGeom>
        </p:spPr>
      </p:pic>
    </p:spTree>
    <p:extLst>
      <p:ext uri="{BB962C8B-B14F-4D97-AF65-F5344CB8AC3E}">
        <p14:creationId xmlns:p14="http://schemas.microsoft.com/office/powerpoint/2010/main" val="339980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91D5-3B9D-B550-B7D1-36C73F0C29A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5BBBBAB-6DB9-CE99-AFF4-64275F9F60C4}"/>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genetic</a:t>
            </a:r>
            <a:endParaRPr lang="es-ES" dirty="0"/>
          </a:p>
        </p:txBody>
      </p:sp>
      <p:sp>
        <p:nvSpPr>
          <p:cNvPr id="5" name="Elipse 4">
            <a:extLst>
              <a:ext uri="{FF2B5EF4-FFF2-40B4-BE49-F238E27FC236}">
                <a16:creationId xmlns:a16="http://schemas.microsoft.com/office/drawing/2014/main" id="{D8896D8E-2A99-399B-D4D8-B85BFFC4147D}"/>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EA6FC47B-B14D-323C-BDC5-ACC21EC698D9}"/>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A9C0CCAA-CA12-5A33-67C8-23BB33D6F88A}"/>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9B0D04BF-F630-580C-5FD0-16840A33C781}"/>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CE004B03-4063-F951-7643-3BDDF8E0F3E2}"/>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A44E9B53-C7B9-2209-A716-C4FF6AF08F06}"/>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955BB6D1-974B-22CE-C65C-3FFADEC34ECA}"/>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3D53650B-4CE6-6603-C6A5-F9FBB1D9C8FD}"/>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34144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342</Words>
  <Application>Microsoft Office PowerPoint</Application>
  <PresentationFormat>Pantalla panoràmica</PresentationFormat>
  <Paragraphs>28</Paragraphs>
  <Slides>9</Slides>
  <Notes>3</Notes>
  <HiddenSlides>0</HiddenSlides>
  <MMClips>0</MMClips>
  <ScaleCrop>false</ScaleCrop>
  <HeadingPairs>
    <vt:vector size="6" baseType="variant">
      <vt:variant>
        <vt:lpstr>Tipus de lletra utilitzats</vt:lpstr>
      </vt:variant>
      <vt:variant>
        <vt:i4>5</vt:i4>
      </vt:variant>
      <vt:variant>
        <vt:lpstr>Tema</vt:lpstr>
      </vt:variant>
      <vt:variant>
        <vt:i4>1</vt:i4>
      </vt:variant>
      <vt:variant>
        <vt:lpstr>Títols de les diapositives</vt:lpstr>
      </vt:variant>
      <vt:variant>
        <vt:i4>9</vt:i4>
      </vt:variant>
    </vt:vector>
  </HeadingPairs>
  <TitlesOfParts>
    <vt:vector size="15" baseType="lpstr">
      <vt:lpstr>Aptos</vt:lpstr>
      <vt:lpstr>Aptos Display</vt:lpstr>
      <vt:lpstr>Arial</vt:lpstr>
      <vt:lpstr>Times New Roman</vt:lpstr>
      <vt:lpstr>Wingdings</vt:lpstr>
      <vt:lpstr>Tema de Office</vt:lpstr>
      <vt:lpstr>Què és una xarxa neuronal i com funciona</vt:lpstr>
      <vt:lpstr>Presentació del PowerPoint</vt:lpstr>
      <vt:lpstr>Fitness</vt:lpstr>
      <vt:lpstr>Mutacions</vt:lpstr>
      <vt:lpstr>Presentació del PowerPoint</vt:lpstr>
      <vt:lpstr>Presentació del PowerPoint</vt:lpstr>
      <vt:lpstr>Presentació del PowerPoint</vt:lpstr>
      <vt:lpstr>Presentació del PowerPoint</vt:lpstr>
      <vt:lpstr>Presentació del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Perez Fusco</dc:creator>
  <cp:lastModifiedBy>Marc Perez Fusco</cp:lastModifiedBy>
  <cp:revision>3</cp:revision>
  <dcterms:created xsi:type="dcterms:W3CDTF">2024-12-03T18:13:25Z</dcterms:created>
  <dcterms:modified xsi:type="dcterms:W3CDTF">2024-12-06T09:43:32Z</dcterms:modified>
</cp:coreProperties>
</file>