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6" r:id="rId3"/>
    <p:sldId id="262" r:id="rId4"/>
    <p:sldId id="263" r:id="rId5"/>
    <p:sldId id="265" r:id="rId6"/>
    <p:sldId id="266" r:id="rId7"/>
    <p:sldId id="268" r:id="rId8"/>
    <p:sldId id="267" r:id="rId9"/>
    <p:sldId id="264" r:id="rId10"/>
    <p:sldId id="269" r:id="rId11"/>
    <p:sldId id="270" r:id="rId12"/>
    <p:sldId id="27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7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07/12/2024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de ML (</a:t>
            </a:r>
            <a:r>
              <a:rPr lang="ca-ES" sz="1200" i="1" dirty="0">
                <a:effectLst/>
                <a:latin typeface="Times New Roman" panose="02020603050405020304" pitchFamily="18" charset="0"/>
                <a:ea typeface="Aptos" panose="020B0004020202020204" pitchFamily="34" charset="0"/>
              </a:rPr>
              <a:t>Machine </a:t>
            </a:r>
            <a:r>
              <a:rPr lang="ca-ES" sz="1200" i="1" dirty="0" err="1">
                <a:effectLst/>
                <a:latin typeface="Times New Roman" panose="02020603050405020304" pitchFamily="18" charset="0"/>
                <a:ea typeface="Aptos" panose="020B0004020202020204" pitchFamily="34" charset="0"/>
              </a:rPr>
              <a:t>Learning</a:t>
            </a:r>
            <a:r>
              <a:rPr lang="ca-ES" sz="1200" i="1" dirty="0">
                <a:effectLst/>
                <a:latin typeface="Times New Roman" panose="02020603050405020304" pitchFamily="18" charset="0"/>
                <a:ea typeface="Aptos" panose="020B0004020202020204" pitchFamily="34" charset="0"/>
              </a:rPr>
              <a:t> </a:t>
            </a:r>
            <a:r>
              <a:rPr lang="ca-ES" sz="1200" dirty="0">
                <a:effectLst/>
                <a:latin typeface="Times New Roman" panose="02020603050405020304" pitchFamily="18" charset="0"/>
                <a:ea typeface="Aptos" panose="020B0004020202020204" pitchFamily="34" charset="0"/>
              </a:rPr>
              <a:t>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07/12/2024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07/12/2024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Què és una xarxa neuronal i com funciona</a:t>
            </a:r>
          </a:p>
        </p:txBody>
      </p:sp>
      <p:pic>
        <p:nvPicPr>
          <p:cNvPr id="6" name="Imatge 1" descr="Imatge que conté text, captura de pantalla, Font, cercle&#10;&#10;Descripció generada automàticament">
            <a:extLst>
              <a:ext uri="{FF2B5EF4-FFF2-40B4-BE49-F238E27FC236}">
                <a16:creationId xmlns:a16="http://schemas.microsoft.com/office/drawing/2014/main" id="{5B403C1F-FD6D-B242-42F8-F585BF96F1B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71321" y="643466"/>
            <a:ext cx="6192689"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9EF27FDC-C2D6-82E3-16F0-071A034CEE10}"/>
              </a:ext>
            </a:extLst>
          </p:cNvPr>
          <p:cNvSpPr>
            <a:spLocks noGrp="1"/>
          </p:cNvSpPr>
          <p:nvPr>
            <p:ph type="title"/>
          </p:nvPr>
        </p:nvSpPr>
        <p:spPr>
          <a:xfrm>
            <a:off x="519859" y="513421"/>
            <a:ext cx="6319838" cy="1325563"/>
          </a:xfrm>
        </p:spPr>
        <p:txBody>
          <a:bodyPr/>
          <a:lstStyle/>
          <a:p>
            <a:r>
              <a:rPr lang="es-ES" dirty="0"/>
              <a:t>Dades que es donen a la IA</a:t>
            </a:r>
            <a:endParaRPr lang="ca-ES" dirty="0"/>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27B603DC-EE1F-B907-E28D-864A3275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441" y="479107"/>
            <a:ext cx="3883715" cy="5899785"/>
          </a:xfrm>
          <a:prstGeom prst="rect">
            <a:avLst/>
          </a:prstGeom>
          <a:solidFill>
            <a:srgbClr val="FF1515">
              <a:alpha val="40000"/>
            </a:srgbClr>
          </a:solidFill>
        </p:spPr>
      </p:pic>
      <p:sp>
        <p:nvSpPr>
          <p:cNvPr id="5" name="QuadreDeText 4">
            <a:extLst>
              <a:ext uri="{FF2B5EF4-FFF2-40B4-BE49-F238E27FC236}">
                <a16:creationId xmlns:a16="http://schemas.microsoft.com/office/drawing/2014/main" id="{629E18EE-3317-4B91-ADF6-12CE3D77BB4E}"/>
              </a:ext>
            </a:extLst>
          </p:cNvPr>
          <p:cNvSpPr txBox="1"/>
          <p:nvPr/>
        </p:nvSpPr>
        <p:spPr>
          <a:xfrm>
            <a:off x="534513" y="2829719"/>
            <a:ext cx="6052274" cy="1569660"/>
          </a:xfrm>
          <a:prstGeom prst="rect">
            <a:avLst/>
          </a:prstGeom>
          <a:noFill/>
        </p:spPr>
        <p:txBody>
          <a:bodyPr wrap="square" rtlCol="0">
            <a:spAutoFit/>
          </a:bodyPr>
          <a:lstStyle/>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 l’ocell </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del centre del forat de l’obstacle</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X del centre del forat de l’obstacle</a:t>
            </a:r>
          </a:p>
          <a:p>
            <a:pPr marL="285750" indent="-285750">
              <a:buFont typeface="Arial" panose="020B0604020202020204" pitchFamily="34" charset="0"/>
              <a:buChar char="•"/>
            </a:pPr>
            <a:r>
              <a:rPr lang="ca-ES" sz="2400" dirty="0">
                <a:latin typeface="Times New Roman" panose="02020603050405020304" pitchFamily="18" charset="0"/>
                <a:cs typeface="Arial" panose="020B0604020202020204" pitchFamily="34" charset="0"/>
              </a:rPr>
              <a:t>La velocitat Y de l’ocell</a:t>
            </a:r>
            <a:endParaRPr lang="ca-ES" sz="2400" dirty="0"/>
          </a:p>
        </p:txBody>
      </p:sp>
      <p:sp>
        <p:nvSpPr>
          <p:cNvPr id="7" name="Oval 6">
            <a:extLst>
              <a:ext uri="{FF2B5EF4-FFF2-40B4-BE49-F238E27FC236}">
                <a16:creationId xmlns:a16="http://schemas.microsoft.com/office/drawing/2014/main" id="{6E45D8D5-F7AC-C781-7F95-D5A32B8B21DD}"/>
              </a:ext>
            </a:extLst>
          </p:cNvPr>
          <p:cNvSpPr/>
          <p:nvPr/>
        </p:nvSpPr>
        <p:spPr>
          <a:xfrm>
            <a:off x="10533733" y="363103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Rectangle 7">
            <a:extLst>
              <a:ext uri="{FF2B5EF4-FFF2-40B4-BE49-F238E27FC236}">
                <a16:creationId xmlns:a16="http://schemas.microsoft.com/office/drawing/2014/main" id="{AC9149DC-92BC-38C0-23A1-7A466E13A1B6}"/>
              </a:ext>
            </a:extLst>
          </p:cNvPr>
          <p:cNvSpPr/>
          <p:nvPr/>
        </p:nvSpPr>
        <p:spPr>
          <a:xfrm>
            <a:off x="10598507" y="390378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5C5FD56F-BDED-1BE6-05FE-8D3F5F56F2F7}"/>
              </a:ext>
            </a:extLst>
          </p:cNvPr>
          <p:cNvSpPr/>
          <p:nvPr/>
        </p:nvSpPr>
        <p:spPr>
          <a:xfrm>
            <a:off x="10598507" y="423001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angle 9">
            <a:extLst>
              <a:ext uri="{FF2B5EF4-FFF2-40B4-BE49-F238E27FC236}">
                <a16:creationId xmlns:a16="http://schemas.microsoft.com/office/drawing/2014/main" id="{9E3EF3DD-FDE4-B1E3-E4FC-26A7CEFE512C}"/>
              </a:ext>
            </a:extLst>
          </p:cNvPr>
          <p:cNvSpPr/>
          <p:nvPr/>
        </p:nvSpPr>
        <p:spPr>
          <a:xfrm>
            <a:off x="10598507" y="455624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 name="Rectangle 10">
            <a:extLst>
              <a:ext uri="{FF2B5EF4-FFF2-40B4-BE49-F238E27FC236}">
                <a16:creationId xmlns:a16="http://schemas.microsoft.com/office/drawing/2014/main" id="{B4C41E91-3731-B8A5-AC69-9BD7D5579B1B}"/>
              </a:ext>
            </a:extLst>
          </p:cNvPr>
          <p:cNvSpPr/>
          <p:nvPr/>
        </p:nvSpPr>
        <p:spPr>
          <a:xfrm>
            <a:off x="10598507" y="488248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angle 11">
            <a:extLst>
              <a:ext uri="{FF2B5EF4-FFF2-40B4-BE49-F238E27FC236}">
                <a16:creationId xmlns:a16="http://schemas.microsoft.com/office/drawing/2014/main" id="{6B3EFCAC-8D37-B28B-E8F0-60A0E1CD41EA}"/>
              </a:ext>
            </a:extLst>
          </p:cNvPr>
          <p:cNvSpPr/>
          <p:nvPr/>
        </p:nvSpPr>
        <p:spPr>
          <a:xfrm>
            <a:off x="10598507" y="51979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Rectangle 12">
            <a:extLst>
              <a:ext uri="{FF2B5EF4-FFF2-40B4-BE49-F238E27FC236}">
                <a16:creationId xmlns:a16="http://schemas.microsoft.com/office/drawing/2014/main" id="{C146B0EF-5863-85CA-0368-A88840FC5059}"/>
              </a:ext>
            </a:extLst>
          </p:cNvPr>
          <p:cNvSpPr/>
          <p:nvPr/>
        </p:nvSpPr>
        <p:spPr>
          <a:xfrm>
            <a:off x="10598507" y="55242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Rectangle 13">
            <a:extLst>
              <a:ext uri="{FF2B5EF4-FFF2-40B4-BE49-F238E27FC236}">
                <a16:creationId xmlns:a16="http://schemas.microsoft.com/office/drawing/2014/main" id="{5DDA2E87-4B16-1166-DE06-63DF67A3D7FC}"/>
              </a:ext>
            </a:extLst>
          </p:cNvPr>
          <p:cNvSpPr/>
          <p:nvPr/>
        </p:nvSpPr>
        <p:spPr>
          <a:xfrm>
            <a:off x="10598507" y="585043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Rectangle 14">
            <a:extLst>
              <a:ext uri="{FF2B5EF4-FFF2-40B4-BE49-F238E27FC236}">
                <a16:creationId xmlns:a16="http://schemas.microsoft.com/office/drawing/2014/main" id="{AB52504C-26A4-CC05-451B-A1C8F401EB70}"/>
              </a:ext>
            </a:extLst>
          </p:cNvPr>
          <p:cNvSpPr/>
          <p:nvPr/>
        </p:nvSpPr>
        <p:spPr>
          <a:xfrm>
            <a:off x="10598507" y="617666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6" name="Rectangle 15">
            <a:extLst>
              <a:ext uri="{FF2B5EF4-FFF2-40B4-BE49-F238E27FC236}">
                <a16:creationId xmlns:a16="http://schemas.microsoft.com/office/drawing/2014/main" id="{AAAD0B51-2BC0-D176-BB66-57E901205392}"/>
              </a:ext>
            </a:extLst>
          </p:cNvPr>
          <p:cNvSpPr/>
          <p:nvPr/>
        </p:nvSpPr>
        <p:spPr>
          <a:xfrm>
            <a:off x="10598507" y="108540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Rectangle 16">
            <a:extLst>
              <a:ext uri="{FF2B5EF4-FFF2-40B4-BE49-F238E27FC236}">
                <a16:creationId xmlns:a16="http://schemas.microsoft.com/office/drawing/2014/main" id="{940ACEDD-B164-F2C8-C138-E8000C3EB7AB}"/>
              </a:ext>
            </a:extLst>
          </p:cNvPr>
          <p:cNvSpPr/>
          <p:nvPr/>
        </p:nvSpPr>
        <p:spPr>
          <a:xfrm>
            <a:off x="10598507" y="141164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8" name="Rectangle 17">
            <a:extLst>
              <a:ext uri="{FF2B5EF4-FFF2-40B4-BE49-F238E27FC236}">
                <a16:creationId xmlns:a16="http://schemas.microsoft.com/office/drawing/2014/main" id="{09BAEB54-432F-3E6F-00EE-0042BE0764DC}"/>
              </a:ext>
            </a:extLst>
          </p:cNvPr>
          <p:cNvSpPr/>
          <p:nvPr/>
        </p:nvSpPr>
        <p:spPr>
          <a:xfrm>
            <a:off x="10598507" y="17378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9" name="Rectangle 18">
            <a:extLst>
              <a:ext uri="{FF2B5EF4-FFF2-40B4-BE49-F238E27FC236}">
                <a16:creationId xmlns:a16="http://schemas.microsoft.com/office/drawing/2014/main" id="{9FB6ED37-BA01-EE3B-54E9-172EC7C6B070}"/>
              </a:ext>
            </a:extLst>
          </p:cNvPr>
          <p:cNvSpPr/>
          <p:nvPr/>
        </p:nvSpPr>
        <p:spPr>
          <a:xfrm>
            <a:off x="10598507" y="20641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0" name="Rectangle 19">
            <a:extLst>
              <a:ext uri="{FF2B5EF4-FFF2-40B4-BE49-F238E27FC236}">
                <a16:creationId xmlns:a16="http://schemas.microsoft.com/office/drawing/2014/main" id="{C0947BCD-03FF-6719-F746-5D23C441B38D}"/>
              </a:ext>
            </a:extLst>
          </p:cNvPr>
          <p:cNvSpPr/>
          <p:nvPr/>
        </p:nvSpPr>
        <p:spPr>
          <a:xfrm>
            <a:off x="10598507" y="237959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1" name="Rectangle 20">
            <a:extLst>
              <a:ext uri="{FF2B5EF4-FFF2-40B4-BE49-F238E27FC236}">
                <a16:creationId xmlns:a16="http://schemas.microsoft.com/office/drawing/2014/main" id="{C03437F5-3FE0-3433-4A0C-FA835500AC64}"/>
              </a:ext>
            </a:extLst>
          </p:cNvPr>
          <p:cNvSpPr/>
          <p:nvPr/>
        </p:nvSpPr>
        <p:spPr>
          <a:xfrm>
            <a:off x="10598507" y="270582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2" name="Rectangle 21">
            <a:extLst>
              <a:ext uri="{FF2B5EF4-FFF2-40B4-BE49-F238E27FC236}">
                <a16:creationId xmlns:a16="http://schemas.microsoft.com/office/drawing/2014/main" id="{76F59DCF-AE77-A410-B28E-6E6A0DB60283}"/>
              </a:ext>
            </a:extLst>
          </p:cNvPr>
          <p:cNvSpPr/>
          <p:nvPr/>
        </p:nvSpPr>
        <p:spPr>
          <a:xfrm>
            <a:off x="10598507" y="303206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Rectangle 22">
            <a:extLst>
              <a:ext uri="{FF2B5EF4-FFF2-40B4-BE49-F238E27FC236}">
                <a16:creationId xmlns:a16="http://schemas.microsoft.com/office/drawing/2014/main" id="{A6012CF3-D13C-266D-9ECB-3F82C7205D27}"/>
              </a:ext>
            </a:extLst>
          </p:cNvPr>
          <p:cNvSpPr/>
          <p:nvPr/>
        </p:nvSpPr>
        <p:spPr>
          <a:xfrm>
            <a:off x="10598507" y="335829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3" name="Rectangle 32">
            <a:extLst>
              <a:ext uri="{FF2B5EF4-FFF2-40B4-BE49-F238E27FC236}">
                <a16:creationId xmlns:a16="http://schemas.microsoft.com/office/drawing/2014/main" id="{A65D011A-C8BF-7267-EC10-C3A353745B63}"/>
              </a:ext>
            </a:extLst>
          </p:cNvPr>
          <p:cNvSpPr/>
          <p:nvPr/>
        </p:nvSpPr>
        <p:spPr>
          <a:xfrm>
            <a:off x="10598507" y="75917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4" name="Rectangle 33">
            <a:extLst>
              <a:ext uri="{FF2B5EF4-FFF2-40B4-BE49-F238E27FC236}">
                <a16:creationId xmlns:a16="http://schemas.microsoft.com/office/drawing/2014/main" id="{20C09088-B2D5-397A-8FDF-D71E910FF636}"/>
              </a:ext>
            </a:extLst>
          </p:cNvPr>
          <p:cNvSpPr/>
          <p:nvPr/>
        </p:nvSpPr>
        <p:spPr>
          <a:xfrm>
            <a:off x="10598507" y="486431"/>
            <a:ext cx="72674" cy="148737"/>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5" name="Rectangle 34">
            <a:extLst>
              <a:ext uri="{FF2B5EF4-FFF2-40B4-BE49-F238E27FC236}">
                <a16:creationId xmlns:a16="http://schemas.microsoft.com/office/drawing/2014/main" id="{66D90439-9B60-26F3-2C67-915D79C5911E}"/>
              </a:ext>
            </a:extLst>
          </p:cNvPr>
          <p:cNvSpPr/>
          <p:nvPr/>
        </p:nvSpPr>
        <p:spPr>
          <a:xfrm rot="16200000">
            <a:off x="804819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6" name="Rectangle 35">
            <a:extLst>
              <a:ext uri="{FF2B5EF4-FFF2-40B4-BE49-F238E27FC236}">
                <a16:creationId xmlns:a16="http://schemas.microsoft.com/office/drawing/2014/main" id="{8D232A1D-3B62-E217-C2C1-E055737CAC58}"/>
              </a:ext>
            </a:extLst>
          </p:cNvPr>
          <p:cNvSpPr/>
          <p:nvPr/>
        </p:nvSpPr>
        <p:spPr>
          <a:xfrm rot="16200000">
            <a:off x="837443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7" name="Rectangle 36">
            <a:extLst>
              <a:ext uri="{FF2B5EF4-FFF2-40B4-BE49-F238E27FC236}">
                <a16:creationId xmlns:a16="http://schemas.microsoft.com/office/drawing/2014/main" id="{56506018-AA51-EEE1-ECB0-8E9A17829715}"/>
              </a:ext>
            </a:extLst>
          </p:cNvPr>
          <p:cNvSpPr/>
          <p:nvPr/>
        </p:nvSpPr>
        <p:spPr>
          <a:xfrm rot="16200000">
            <a:off x="870066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8" name="Rectangle 37">
            <a:extLst>
              <a:ext uri="{FF2B5EF4-FFF2-40B4-BE49-F238E27FC236}">
                <a16:creationId xmlns:a16="http://schemas.microsoft.com/office/drawing/2014/main" id="{7259C8B3-4618-DAA2-FDDA-967ABBDA62D0}"/>
              </a:ext>
            </a:extLst>
          </p:cNvPr>
          <p:cNvSpPr/>
          <p:nvPr/>
        </p:nvSpPr>
        <p:spPr>
          <a:xfrm rot="16200000">
            <a:off x="902689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9" name="Rectangle 38">
            <a:extLst>
              <a:ext uri="{FF2B5EF4-FFF2-40B4-BE49-F238E27FC236}">
                <a16:creationId xmlns:a16="http://schemas.microsoft.com/office/drawing/2014/main" id="{79755D0E-6160-B381-AB6D-AFC4674173DB}"/>
              </a:ext>
            </a:extLst>
          </p:cNvPr>
          <p:cNvSpPr/>
          <p:nvPr/>
        </p:nvSpPr>
        <p:spPr>
          <a:xfrm rot="16200000">
            <a:off x="934238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39">
            <a:extLst>
              <a:ext uri="{FF2B5EF4-FFF2-40B4-BE49-F238E27FC236}">
                <a16:creationId xmlns:a16="http://schemas.microsoft.com/office/drawing/2014/main" id="{AA9DDB87-69F1-FEC1-4366-4E12DA60E3C9}"/>
              </a:ext>
            </a:extLst>
          </p:cNvPr>
          <p:cNvSpPr/>
          <p:nvPr/>
        </p:nvSpPr>
        <p:spPr>
          <a:xfrm rot="16200000">
            <a:off x="966861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40">
            <a:extLst>
              <a:ext uri="{FF2B5EF4-FFF2-40B4-BE49-F238E27FC236}">
                <a16:creationId xmlns:a16="http://schemas.microsoft.com/office/drawing/2014/main" id="{CBBD21D4-7986-2814-9B51-8982855D3467}"/>
              </a:ext>
            </a:extLst>
          </p:cNvPr>
          <p:cNvSpPr/>
          <p:nvPr/>
        </p:nvSpPr>
        <p:spPr>
          <a:xfrm rot="16200000">
            <a:off x="999485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2" name="Rectangle 41">
            <a:extLst>
              <a:ext uri="{FF2B5EF4-FFF2-40B4-BE49-F238E27FC236}">
                <a16:creationId xmlns:a16="http://schemas.microsoft.com/office/drawing/2014/main" id="{745C28D0-978E-829F-A0A8-D2427E36781F}"/>
              </a:ext>
            </a:extLst>
          </p:cNvPr>
          <p:cNvSpPr/>
          <p:nvPr/>
        </p:nvSpPr>
        <p:spPr>
          <a:xfrm rot="16200000">
            <a:off x="1032108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4" name="Rectangle 43">
            <a:extLst>
              <a:ext uri="{FF2B5EF4-FFF2-40B4-BE49-F238E27FC236}">
                <a16:creationId xmlns:a16="http://schemas.microsoft.com/office/drawing/2014/main" id="{A5BABAC2-4037-19C3-ABBD-C664AFFF1C06}"/>
              </a:ext>
            </a:extLst>
          </p:cNvPr>
          <p:cNvSpPr/>
          <p:nvPr/>
        </p:nvSpPr>
        <p:spPr>
          <a:xfrm rot="16200000">
            <a:off x="739573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5" name="Rectangle 44">
            <a:extLst>
              <a:ext uri="{FF2B5EF4-FFF2-40B4-BE49-F238E27FC236}">
                <a16:creationId xmlns:a16="http://schemas.microsoft.com/office/drawing/2014/main" id="{716B0AD2-9D93-5244-8D21-5349B8859E92}"/>
              </a:ext>
            </a:extLst>
          </p:cNvPr>
          <p:cNvSpPr/>
          <p:nvPr/>
        </p:nvSpPr>
        <p:spPr>
          <a:xfrm rot="16200000">
            <a:off x="772196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6" name="Rectangle 45">
            <a:extLst>
              <a:ext uri="{FF2B5EF4-FFF2-40B4-BE49-F238E27FC236}">
                <a16:creationId xmlns:a16="http://schemas.microsoft.com/office/drawing/2014/main" id="{0CA0D634-CF01-8FA2-9ED6-AC6F979FB5B1}"/>
              </a:ext>
            </a:extLst>
          </p:cNvPr>
          <p:cNvSpPr/>
          <p:nvPr/>
        </p:nvSpPr>
        <p:spPr>
          <a:xfrm rot="16200000">
            <a:off x="10878879" y="362513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7" name="Rectangle 46">
            <a:extLst>
              <a:ext uri="{FF2B5EF4-FFF2-40B4-BE49-F238E27FC236}">
                <a16:creationId xmlns:a16="http://schemas.microsoft.com/office/drawing/2014/main" id="{E11EFCE5-085B-4D96-2DDA-56918D246CB4}"/>
              </a:ext>
            </a:extLst>
          </p:cNvPr>
          <p:cNvSpPr/>
          <p:nvPr/>
        </p:nvSpPr>
        <p:spPr>
          <a:xfrm rot="16200000">
            <a:off x="11129911" y="3700340"/>
            <a:ext cx="72674" cy="51821"/>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8" name="Oval 47">
            <a:extLst>
              <a:ext uri="{FF2B5EF4-FFF2-40B4-BE49-F238E27FC236}">
                <a16:creationId xmlns:a16="http://schemas.microsoft.com/office/drawing/2014/main" id="{93CDA609-A57A-269E-EE3E-968F2453E6B0}"/>
              </a:ext>
            </a:extLst>
          </p:cNvPr>
          <p:cNvSpPr/>
          <p:nvPr/>
        </p:nvSpPr>
        <p:spPr>
          <a:xfrm>
            <a:off x="7859416" y="131052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9" name="Rectangle 48">
            <a:extLst>
              <a:ext uri="{FF2B5EF4-FFF2-40B4-BE49-F238E27FC236}">
                <a16:creationId xmlns:a16="http://schemas.microsoft.com/office/drawing/2014/main" id="{9CA8AB57-7630-D36A-459F-013FD7C83BCB}"/>
              </a:ext>
            </a:extLst>
          </p:cNvPr>
          <p:cNvSpPr/>
          <p:nvPr/>
        </p:nvSpPr>
        <p:spPr>
          <a:xfrm>
            <a:off x="7923945" y="189301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0" name="Rectangle 49">
            <a:extLst>
              <a:ext uri="{FF2B5EF4-FFF2-40B4-BE49-F238E27FC236}">
                <a16:creationId xmlns:a16="http://schemas.microsoft.com/office/drawing/2014/main" id="{132F6B1D-D072-8B9C-5891-B218D495A3CE}"/>
              </a:ext>
            </a:extLst>
          </p:cNvPr>
          <p:cNvSpPr/>
          <p:nvPr/>
        </p:nvSpPr>
        <p:spPr>
          <a:xfrm>
            <a:off x="7923945" y="221925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1" name="Rectangle 50">
            <a:extLst>
              <a:ext uri="{FF2B5EF4-FFF2-40B4-BE49-F238E27FC236}">
                <a16:creationId xmlns:a16="http://schemas.microsoft.com/office/drawing/2014/main" id="{15067814-5F35-6611-570A-848217F05D15}"/>
              </a:ext>
            </a:extLst>
          </p:cNvPr>
          <p:cNvSpPr/>
          <p:nvPr/>
        </p:nvSpPr>
        <p:spPr>
          <a:xfrm>
            <a:off x="7923945" y="254548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2" name="Rectangle 51">
            <a:extLst>
              <a:ext uri="{FF2B5EF4-FFF2-40B4-BE49-F238E27FC236}">
                <a16:creationId xmlns:a16="http://schemas.microsoft.com/office/drawing/2014/main" id="{B01EDEC1-AC84-9FD1-0F05-7DAC847AD052}"/>
              </a:ext>
            </a:extLst>
          </p:cNvPr>
          <p:cNvSpPr/>
          <p:nvPr/>
        </p:nvSpPr>
        <p:spPr>
          <a:xfrm>
            <a:off x="7923945" y="2871714"/>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3" name="Rectangle 52">
            <a:extLst>
              <a:ext uri="{FF2B5EF4-FFF2-40B4-BE49-F238E27FC236}">
                <a16:creationId xmlns:a16="http://schemas.microsoft.com/office/drawing/2014/main" id="{54B4C2E4-7907-FE4D-E0F9-688679D2F293}"/>
              </a:ext>
            </a:extLst>
          </p:cNvPr>
          <p:cNvSpPr/>
          <p:nvPr/>
        </p:nvSpPr>
        <p:spPr>
          <a:xfrm>
            <a:off x="7923945" y="318720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4" name="Rectangle 53">
            <a:extLst>
              <a:ext uri="{FF2B5EF4-FFF2-40B4-BE49-F238E27FC236}">
                <a16:creationId xmlns:a16="http://schemas.microsoft.com/office/drawing/2014/main" id="{8E025AB6-3D25-ADC7-DC27-2137251C0978}"/>
              </a:ext>
            </a:extLst>
          </p:cNvPr>
          <p:cNvSpPr/>
          <p:nvPr/>
        </p:nvSpPr>
        <p:spPr>
          <a:xfrm>
            <a:off x="7923945" y="35134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5" name="Rectangle 54">
            <a:extLst>
              <a:ext uri="{FF2B5EF4-FFF2-40B4-BE49-F238E27FC236}">
                <a16:creationId xmlns:a16="http://schemas.microsoft.com/office/drawing/2014/main" id="{428EB778-A68B-1168-E13E-AB3F47B72564}"/>
              </a:ext>
            </a:extLst>
          </p:cNvPr>
          <p:cNvSpPr/>
          <p:nvPr/>
        </p:nvSpPr>
        <p:spPr>
          <a:xfrm>
            <a:off x="7923945" y="383967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6" name="Rectangle 55">
            <a:extLst>
              <a:ext uri="{FF2B5EF4-FFF2-40B4-BE49-F238E27FC236}">
                <a16:creationId xmlns:a16="http://schemas.microsoft.com/office/drawing/2014/main" id="{753F15B5-EE6B-D850-B299-33F2B6973B4F}"/>
              </a:ext>
            </a:extLst>
          </p:cNvPr>
          <p:cNvSpPr/>
          <p:nvPr/>
        </p:nvSpPr>
        <p:spPr>
          <a:xfrm>
            <a:off x="7923945" y="416590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7" name="Rectangle 56">
            <a:extLst>
              <a:ext uri="{FF2B5EF4-FFF2-40B4-BE49-F238E27FC236}">
                <a16:creationId xmlns:a16="http://schemas.microsoft.com/office/drawing/2014/main" id="{24DFCEDC-0AB6-5DC9-11CF-659DFA834275}"/>
              </a:ext>
            </a:extLst>
          </p:cNvPr>
          <p:cNvSpPr/>
          <p:nvPr/>
        </p:nvSpPr>
        <p:spPr>
          <a:xfrm>
            <a:off x="7923945" y="156678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8" name="Rectangle 57">
            <a:extLst>
              <a:ext uri="{FF2B5EF4-FFF2-40B4-BE49-F238E27FC236}">
                <a16:creationId xmlns:a16="http://schemas.microsoft.com/office/drawing/2014/main" id="{5F2441A7-0563-88A4-9930-FEF90842377F}"/>
              </a:ext>
            </a:extLst>
          </p:cNvPr>
          <p:cNvSpPr/>
          <p:nvPr/>
        </p:nvSpPr>
        <p:spPr>
          <a:xfrm>
            <a:off x="7923945" y="482067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9" name="Rectangle 58">
            <a:extLst>
              <a:ext uri="{FF2B5EF4-FFF2-40B4-BE49-F238E27FC236}">
                <a16:creationId xmlns:a16="http://schemas.microsoft.com/office/drawing/2014/main" id="{07FAEB5E-BD32-F7AE-6C92-08CE6B8874C3}"/>
              </a:ext>
            </a:extLst>
          </p:cNvPr>
          <p:cNvSpPr/>
          <p:nvPr/>
        </p:nvSpPr>
        <p:spPr>
          <a:xfrm>
            <a:off x="7923945" y="514691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0" name="Rectangle 59">
            <a:extLst>
              <a:ext uri="{FF2B5EF4-FFF2-40B4-BE49-F238E27FC236}">
                <a16:creationId xmlns:a16="http://schemas.microsoft.com/office/drawing/2014/main" id="{DA8945A4-0EBD-A616-0722-B0706455DC0A}"/>
              </a:ext>
            </a:extLst>
          </p:cNvPr>
          <p:cNvSpPr/>
          <p:nvPr/>
        </p:nvSpPr>
        <p:spPr>
          <a:xfrm>
            <a:off x="7923945" y="547314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1" name="Rectangle 60">
            <a:extLst>
              <a:ext uri="{FF2B5EF4-FFF2-40B4-BE49-F238E27FC236}">
                <a16:creationId xmlns:a16="http://schemas.microsoft.com/office/drawing/2014/main" id="{ED9D215E-48A7-3854-0D6B-357CF94D486A}"/>
              </a:ext>
            </a:extLst>
          </p:cNvPr>
          <p:cNvSpPr/>
          <p:nvPr/>
        </p:nvSpPr>
        <p:spPr>
          <a:xfrm>
            <a:off x="7923945" y="579937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2" name="Rectangle 61">
            <a:extLst>
              <a:ext uri="{FF2B5EF4-FFF2-40B4-BE49-F238E27FC236}">
                <a16:creationId xmlns:a16="http://schemas.microsoft.com/office/drawing/2014/main" id="{48E01FE1-8FDB-C5F5-DB36-D1A6644CB1BE}"/>
              </a:ext>
            </a:extLst>
          </p:cNvPr>
          <p:cNvSpPr/>
          <p:nvPr/>
        </p:nvSpPr>
        <p:spPr>
          <a:xfrm>
            <a:off x="7923945" y="611486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6" name="Rectangle 65">
            <a:extLst>
              <a:ext uri="{FF2B5EF4-FFF2-40B4-BE49-F238E27FC236}">
                <a16:creationId xmlns:a16="http://schemas.microsoft.com/office/drawing/2014/main" id="{A37D7789-8B09-28DD-878C-71AC58D22DE6}"/>
              </a:ext>
            </a:extLst>
          </p:cNvPr>
          <p:cNvSpPr/>
          <p:nvPr/>
        </p:nvSpPr>
        <p:spPr>
          <a:xfrm>
            <a:off x="7923945" y="449444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7" name="Rectangle 66">
            <a:extLst>
              <a:ext uri="{FF2B5EF4-FFF2-40B4-BE49-F238E27FC236}">
                <a16:creationId xmlns:a16="http://schemas.microsoft.com/office/drawing/2014/main" id="{FD6A82E8-F5CB-EB43-3861-836F229E8631}"/>
              </a:ext>
            </a:extLst>
          </p:cNvPr>
          <p:cNvSpPr/>
          <p:nvPr/>
        </p:nvSpPr>
        <p:spPr>
          <a:xfrm>
            <a:off x="7923945" y="72804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8" name="Rectangle 67">
            <a:extLst>
              <a:ext uri="{FF2B5EF4-FFF2-40B4-BE49-F238E27FC236}">
                <a16:creationId xmlns:a16="http://schemas.microsoft.com/office/drawing/2014/main" id="{B79D769F-FCFB-A542-A641-D125BB3D54EC}"/>
              </a:ext>
            </a:extLst>
          </p:cNvPr>
          <p:cNvSpPr/>
          <p:nvPr/>
        </p:nvSpPr>
        <p:spPr>
          <a:xfrm>
            <a:off x="7923945" y="105427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9" name="Rectangle 68">
            <a:extLst>
              <a:ext uri="{FF2B5EF4-FFF2-40B4-BE49-F238E27FC236}">
                <a16:creationId xmlns:a16="http://schemas.microsoft.com/office/drawing/2014/main" id="{03EDDFF6-6167-49A6-F015-2C95FCE05DED}"/>
              </a:ext>
            </a:extLst>
          </p:cNvPr>
          <p:cNvSpPr/>
          <p:nvPr/>
        </p:nvSpPr>
        <p:spPr>
          <a:xfrm>
            <a:off x="7923945" y="486431"/>
            <a:ext cx="72674" cy="117600"/>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25781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Fitness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spTree>
    <p:extLst>
      <p:ext uri="{BB962C8B-B14F-4D97-AF65-F5344CB8AC3E}">
        <p14:creationId xmlns:p14="http://schemas.microsoft.com/office/powerpoint/2010/main" val="2884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dirty="0"/>
              <a:t>Fitness</a:t>
            </a:r>
          </a:p>
        </p:txBody>
      </p:sp>
      <p:grpSp>
        <p:nvGrpSpPr>
          <p:cNvPr id="10" name="Agrupa 9">
            <a:extLst>
              <a:ext uri="{FF2B5EF4-FFF2-40B4-BE49-F238E27FC236}">
                <a16:creationId xmlns:a16="http://schemas.microsoft.com/office/drawing/2014/main" id="{C96C9955-33BA-F2B0-52DA-DD1900CA8D2C}"/>
              </a:ext>
            </a:extLst>
          </p:cNvPr>
          <p:cNvGrpSpPr/>
          <p:nvPr/>
        </p:nvGrpSpPr>
        <p:grpSpPr>
          <a:xfrm>
            <a:off x="817459" y="2062238"/>
            <a:ext cx="10557082" cy="3176512"/>
            <a:chOff x="1020971" y="2371877"/>
            <a:chExt cx="8894879" cy="2676373"/>
          </a:xfrm>
        </p:grpSpPr>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971" y="2371877"/>
              <a:ext cx="2976247" cy="2676373"/>
            </a:xfrm>
            <a:prstGeom prst="rect">
              <a:avLst/>
            </a:prstGeom>
          </p:spPr>
        </p:pic>
        <p:sp>
          <p:nvSpPr>
            <p:cNvPr id="4" name="Fletxa: dreta 3">
              <a:extLst>
                <a:ext uri="{FF2B5EF4-FFF2-40B4-BE49-F238E27FC236}">
                  <a16:creationId xmlns:a16="http://schemas.microsoft.com/office/drawing/2014/main" id="{C25C3F70-E6BE-07C2-E8FC-F6A7AD58097D}"/>
                </a:ext>
              </a:extLst>
            </p:cNvPr>
            <p:cNvSpPr/>
            <p:nvPr/>
          </p:nvSpPr>
          <p:spPr>
            <a:xfrm>
              <a:off x="4286251"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Rectangle 4">
              <a:extLst>
                <a:ext uri="{FF2B5EF4-FFF2-40B4-BE49-F238E27FC236}">
                  <a16:creationId xmlns:a16="http://schemas.microsoft.com/office/drawing/2014/main" id="{633E6DEB-B974-8248-E277-DC0E4BE6D6D8}"/>
                </a:ext>
              </a:extLst>
            </p:cNvPr>
            <p:cNvSpPr/>
            <p:nvPr/>
          </p:nvSpPr>
          <p:spPr>
            <a:xfrm>
              <a:off x="5642084" y="309383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Funció</a:t>
              </a:r>
              <a:r>
                <a:rPr lang="es-ES" dirty="0"/>
                <a:t> Fitness</a:t>
              </a:r>
              <a:endParaRPr lang="ca-ES" dirty="0"/>
            </a:p>
          </p:txBody>
        </p:sp>
        <p:sp>
          <p:nvSpPr>
            <p:cNvPr id="7" name="Fletxa: dreta 6">
              <a:extLst>
                <a:ext uri="{FF2B5EF4-FFF2-40B4-BE49-F238E27FC236}">
                  <a16:creationId xmlns:a16="http://schemas.microsoft.com/office/drawing/2014/main" id="{09429217-4A10-8530-5F00-6E7E2AA2A942}"/>
                </a:ext>
              </a:extLst>
            </p:cNvPr>
            <p:cNvSpPr/>
            <p:nvPr/>
          </p:nvSpPr>
          <p:spPr>
            <a:xfrm>
              <a:off x="7245567"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AF2C9D66-DE2E-EC7A-2165-89E7D6D7A26D}"/>
                </a:ext>
              </a:extLst>
            </p:cNvPr>
            <p:cNvSpPr/>
            <p:nvPr/>
          </p:nvSpPr>
          <p:spPr>
            <a:xfrm>
              <a:off x="8601400" y="311702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Puntuació</a:t>
              </a:r>
              <a:endParaRPr lang="ca-ES" dirty="0"/>
            </a:p>
          </p:txBody>
        </p:sp>
      </p:gr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a:t>Son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388</Words>
  <Application>Microsoft Office PowerPoint</Application>
  <PresentationFormat>Pantalla panoràmica</PresentationFormat>
  <Paragraphs>40</Paragraphs>
  <Slides>12</Slides>
  <Notes>4</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12</vt:i4>
      </vt:variant>
    </vt:vector>
  </HeadingPairs>
  <TitlesOfParts>
    <vt:vector size="18" baseType="lpstr">
      <vt:lpstr>Aptos</vt:lpstr>
      <vt:lpstr>Aptos Display</vt:lpstr>
      <vt:lpstr>Arial</vt:lpstr>
      <vt:lpstr>Times New Roman</vt:lpstr>
      <vt:lpstr>Wingdings</vt:lpstr>
      <vt:lpstr>Tema de Office</vt:lpstr>
      <vt:lpstr>Què és una xarxa neuronal i com funciona</vt:lpstr>
      <vt:lpstr>Presentació del PowerPoint</vt:lpstr>
      <vt:lpstr>Fitness</vt:lpstr>
      <vt:lpstr>Mutacions</vt:lpstr>
      <vt:lpstr>Presentació del PowerPoint</vt:lpstr>
      <vt:lpstr>Presentació del PowerPoint</vt:lpstr>
      <vt:lpstr>Presentació del PowerPoint</vt:lpstr>
      <vt:lpstr>Presentació del PowerPoint</vt:lpstr>
      <vt:lpstr>Presentació del PowerPoint</vt:lpstr>
      <vt:lpstr>Flappy Bird</vt:lpstr>
      <vt:lpstr>Dades que es donen a la IA</vt:lpstr>
      <vt:lpstr>Fitness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5</cp:revision>
  <dcterms:created xsi:type="dcterms:W3CDTF">2024-12-03T18:13:25Z</dcterms:created>
  <dcterms:modified xsi:type="dcterms:W3CDTF">2024-12-07T10:08:37Z</dcterms:modified>
</cp:coreProperties>
</file>