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6" r:id="rId3"/>
    <p:sldId id="262" r:id="rId4"/>
    <p:sldId id="263" r:id="rId5"/>
    <p:sldId id="265" r:id="rId6"/>
    <p:sldId id="266" r:id="rId7"/>
    <p:sldId id="268" r:id="rId8"/>
    <p:sldId id="267"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71" autoAdjust="0"/>
  </p:normalViewPr>
  <p:slideViewPr>
    <p:cSldViewPr snapToGrid="0">
      <p:cViewPr>
        <p:scale>
          <a:sx n="100" d="100"/>
          <a:sy n="100" d="100"/>
        </p:scale>
        <p:origin x="-87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06/12/2024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de ML (</a:t>
            </a:r>
            <a:r>
              <a:rPr lang="ca-ES" sz="1200" i="1" dirty="0">
                <a:effectLst/>
                <a:latin typeface="Times New Roman" panose="02020603050405020304" pitchFamily="18" charset="0"/>
                <a:ea typeface="Aptos" panose="020B0004020202020204" pitchFamily="34" charset="0"/>
              </a:rPr>
              <a:t>Machine </a:t>
            </a:r>
            <a:r>
              <a:rPr lang="ca-ES" sz="1200" i="1" dirty="0" err="1">
                <a:effectLst/>
                <a:latin typeface="Times New Roman" panose="02020603050405020304" pitchFamily="18" charset="0"/>
                <a:ea typeface="Aptos" panose="020B0004020202020204" pitchFamily="34" charset="0"/>
              </a:rPr>
              <a:t>Learning</a:t>
            </a:r>
            <a:r>
              <a:rPr lang="ca-ES" sz="1200" i="1" dirty="0">
                <a:effectLst/>
                <a:latin typeface="Times New Roman" panose="02020603050405020304" pitchFamily="18" charset="0"/>
                <a:ea typeface="Aptos" panose="020B0004020202020204" pitchFamily="34" charset="0"/>
              </a:rPr>
              <a:t> </a:t>
            </a:r>
            <a:r>
              <a:rPr lang="ca-ES" sz="1200" dirty="0">
                <a:effectLst/>
                <a:latin typeface="Times New Roman" panose="02020603050405020304" pitchFamily="18" charset="0"/>
                <a:ea typeface="Aptos" panose="020B0004020202020204" pitchFamily="34" charset="0"/>
              </a:rPr>
              <a:t>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06/12/2024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06/12/2024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Què és una xarxa neuronal i com funciona</a:t>
            </a:r>
          </a:p>
        </p:txBody>
      </p:sp>
      <p:pic>
        <p:nvPicPr>
          <p:cNvPr id="6" name="Imatge 1" descr="Imatge que conté text, captura de pantalla, Font, cercle&#10;&#10;Descripció generada automàticament">
            <a:extLst>
              <a:ext uri="{FF2B5EF4-FFF2-40B4-BE49-F238E27FC236}">
                <a16:creationId xmlns:a16="http://schemas.microsoft.com/office/drawing/2014/main" id="{5B403C1F-FD6D-B242-42F8-F585BF96F1B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71321" y="643466"/>
            <a:ext cx="6192689"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dirty="0"/>
              <a:t>Fitness</a:t>
            </a:r>
          </a:p>
        </p:txBody>
      </p:sp>
      <p:grpSp>
        <p:nvGrpSpPr>
          <p:cNvPr id="10" name="Agrupa 9">
            <a:extLst>
              <a:ext uri="{FF2B5EF4-FFF2-40B4-BE49-F238E27FC236}">
                <a16:creationId xmlns:a16="http://schemas.microsoft.com/office/drawing/2014/main" id="{C96C9955-33BA-F2B0-52DA-DD1900CA8D2C}"/>
              </a:ext>
            </a:extLst>
          </p:cNvPr>
          <p:cNvGrpSpPr/>
          <p:nvPr/>
        </p:nvGrpSpPr>
        <p:grpSpPr>
          <a:xfrm>
            <a:off x="817459" y="2062238"/>
            <a:ext cx="10557082" cy="3176512"/>
            <a:chOff x="1020971" y="2371877"/>
            <a:chExt cx="8894879" cy="2676373"/>
          </a:xfrm>
        </p:grpSpPr>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971" y="2371877"/>
              <a:ext cx="2976247" cy="2676373"/>
            </a:xfrm>
            <a:prstGeom prst="rect">
              <a:avLst/>
            </a:prstGeom>
          </p:spPr>
        </p:pic>
        <p:sp>
          <p:nvSpPr>
            <p:cNvPr id="4" name="Fletxa: dreta 3">
              <a:extLst>
                <a:ext uri="{FF2B5EF4-FFF2-40B4-BE49-F238E27FC236}">
                  <a16:creationId xmlns:a16="http://schemas.microsoft.com/office/drawing/2014/main" id="{C25C3F70-E6BE-07C2-E8FC-F6A7AD58097D}"/>
                </a:ext>
              </a:extLst>
            </p:cNvPr>
            <p:cNvSpPr/>
            <p:nvPr/>
          </p:nvSpPr>
          <p:spPr>
            <a:xfrm>
              <a:off x="4286251"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Rectangle 4">
              <a:extLst>
                <a:ext uri="{FF2B5EF4-FFF2-40B4-BE49-F238E27FC236}">
                  <a16:creationId xmlns:a16="http://schemas.microsoft.com/office/drawing/2014/main" id="{633E6DEB-B974-8248-E277-DC0E4BE6D6D8}"/>
                </a:ext>
              </a:extLst>
            </p:cNvPr>
            <p:cNvSpPr/>
            <p:nvPr/>
          </p:nvSpPr>
          <p:spPr>
            <a:xfrm>
              <a:off x="5642084" y="309383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Funció</a:t>
              </a:r>
              <a:r>
                <a:rPr lang="es-ES" dirty="0"/>
                <a:t> Fitness</a:t>
              </a:r>
              <a:endParaRPr lang="ca-ES" dirty="0"/>
            </a:p>
          </p:txBody>
        </p:sp>
        <p:sp>
          <p:nvSpPr>
            <p:cNvPr id="7" name="Fletxa: dreta 6">
              <a:extLst>
                <a:ext uri="{FF2B5EF4-FFF2-40B4-BE49-F238E27FC236}">
                  <a16:creationId xmlns:a16="http://schemas.microsoft.com/office/drawing/2014/main" id="{09429217-4A10-8530-5F00-6E7E2AA2A942}"/>
                </a:ext>
              </a:extLst>
            </p:cNvPr>
            <p:cNvSpPr/>
            <p:nvPr/>
          </p:nvSpPr>
          <p:spPr>
            <a:xfrm>
              <a:off x="7245567"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AF2C9D66-DE2E-EC7A-2165-89E7D6D7A26D}"/>
                </a:ext>
              </a:extLst>
            </p:cNvPr>
            <p:cNvSpPr/>
            <p:nvPr/>
          </p:nvSpPr>
          <p:spPr>
            <a:xfrm>
              <a:off x="8601400" y="311702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Puntuació</a:t>
              </a:r>
              <a:endParaRPr lang="ca-ES" dirty="0"/>
            </a:p>
          </p:txBody>
        </p:sp>
      </p:gr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a:t>Son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346</Words>
  <Application>Microsoft Office PowerPoint</Application>
  <PresentationFormat>Pantalla panoràmica</PresentationFormat>
  <Paragraphs>31</Paragraphs>
  <Slides>9</Slides>
  <Notes>4</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9</vt:i4>
      </vt:variant>
    </vt:vector>
  </HeadingPairs>
  <TitlesOfParts>
    <vt:vector size="15" baseType="lpstr">
      <vt:lpstr>Aptos</vt:lpstr>
      <vt:lpstr>Aptos Display</vt:lpstr>
      <vt:lpstr>Arial</vt:lpstr>
      <vt:lpstr>Times New Roman</vt:lpstr>
      <vt:lpstr>Wingdings</vt:lpstr>
      <vt:lpstr>Tema de Office</vt:lpstr>
      <vt:lpstr>Què és una xarxa neuronal i com funciona</vt:lpstr>
      <vt:lpstr>Presentació del PowerPoint</vt:lpstr>
      <vt:lpstr>Fitness</vt:lpstr>
      <vt:lpstr>Mutacions</vt:lpstr>
      <vt:lpstr>Presentació del PowerPoint</vt:lpstr>
      <vt:lpstr>Presentació del PowerPoint</vt:lpstr>
      <vt:lpstr>Presentació del PowerPoint</vt:lpstr>
      <vt:lpstr>Presentació del PowerPoint</vt:lpstr>
      <vt:lpstr>Presentació del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4</cp:revision>
  <dcterms:created xsi:type="dcterms:W3CDTF">2024-12-03T18:13:25Z</dcterms:created>
  <dcterms:modified xsi:type="dcterms:W3CDTF">2024-12-06T19:10:25Z</dcterms:modified>
</cp:coreProperties>
</file>