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d958a5f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d958a5f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fd958a5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fd958a5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fd958a5f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fd958a5f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fd958a5f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fd958a5f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fd958a5f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fd958a5f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fd958a5f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fd958a5f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fd958a5f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fd958a5f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Results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 Ferrer | Owen Farthing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Recap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correlations between Robinhood user data and stock prices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correlated stocks to model and make predictions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Analyzing results to determine the usefulness of Robinhood data</a:t>
            </a:r>
            <a:endParaRPr sz="1400"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Changes</a:t>
            </a:r>
            <a:endParaRPr b="1"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K-Nearest Neighbor for modeling and prediction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Preprocessing</a:t>
            </a:r>
            <a:endParaRPr b="1" sz="16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Loaded files into memory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Concatenated and formatted them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Calculated averages and correlation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Applied correlation threshold to filter stocks</a:t>
            </a:r>
            <a:endParaRPr sz="1500"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Analysis</a:t>
            </a:r>
            <a:endParaRPr b="1" sz="16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Trained and tested various models on combined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Chose features useful for specific models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Plotted results against baselines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</a:t>
            </a:r>
            <a:r>
              <a:rPr lang="en"/>
              <a:t>Long Short-Term Memory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47406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860" y="1750275"/>
            <a:ext cx="4212741" cy="322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Long Short-Term Memory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750275"/>
            <a:ext cx="3891399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750275"/>
            <a:ext cx="397062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Using Price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230700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500" y="1750275"/>
            <a:ext cx="437721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Using Robinhood Data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41034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141" y="1750275"/>
            <a:ext cx="4276460" cy="315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Tools</a:t>
            </a:r>
            <a:endParaRPr b="1" sz="16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SageMaker Jupyter Notebook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Sklearn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Matplotlib</a:t>
            </a:r>
            <a:endParaRPr sz="1500"/>
          </a:p>
        </p:txBody>
      </p:sp>
      <p:sp>
        <p:nvSpPr>
          <p:cNvPr id="327" name="Google Shape;327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Impact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Discovered that Robinhood user popularity was not a good predictor of future price for stocks with high historical correlation with Robinhood popularity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