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cb04f92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cb04f92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b04f922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cb04f922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b04f922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b04f922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cb04f92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cb04f92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Progress Update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Diego Ferrer | Owen Farthing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Recap &amp; Changes</a:t>
            </a:r>
            <a:endParaRPr sz="38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311700" y="1653700"/>
            <a:ext cx="85206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Project: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Analyzing Robinhood user behaviors &amp; stock prices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Finding correlations between them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Predicting good practices based on results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Changes: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Chose better dataset for stock prices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Upgraded Sagemaker instance for larger memory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Average for Time Series Data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Closing Price (blue) vs. Users Holding (red)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650"/>
            <a:ext cx="8520600" cy="38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78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Methods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Sagemaker Studio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