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2467-7DE5-4AC3-AAC6-D5FBD269DD2F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D049-A292-4B45-9256-B41E76CF9D9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340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2467-7DE5-4AC3-AAC6-D5FBD269DD2F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D049-A292-4B45-9256-B41E76CF9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80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2467-7DE5-4AC3-AAC6-D5FBD269DD2F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D049-A292-4B45-9256-B41E76CF9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93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2467-7DE5-4AC3-AAC6-D5FBD269DD2F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D049-A292-4B45-9256-B41E76CF9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17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2467-7DE5-4AC3-AAC6-D5FBD269DD2F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D049-A292-4B45-9256-B41E76CF9D9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62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2467-7DE5-4AC3-AAC6-D5FBD269DD2F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D049-A292-4B45-9256-B41E76CF9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28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2467-7DE5-4AC3-AAC6-D5FBD269DD2F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D049-A292-4B45-9256-B41E76CF9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5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2467-7DE5-4AC3-AAC6-D5FBD269DD2F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D049-A292-4B45-9256-B41E76CF9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27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2467-7DE5-4AC3-AAC6-D5FBD269DD2F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D049-A292-4B45-9256-B41E76CF9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51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0872467-7DE5-4AC3-AAC6-D5FBD269DD2F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F1D049-A292-4B45-9256-B41E76CF9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570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2467-7DE5-4AC3-AAC6-D5FBD269DD2F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D049-A292-4B45-9256-B41E76CF9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78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872467-7DE5-4AC3-AAC6-D5FBD269DD2F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4F1D049-A292-4B45-9256-B41E76CF9D9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98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2984" y="512763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7300" dirty="0"/>
              <a:t>Raspberry </a:t>
            </a:r>
            <a:r>
              <a:rPr lang="zh-CN" altLang="en-US" sz="7300" dirty="0"/>
              <a:t>的</a:t>
            </a:r>
            <a:r>
              <a:rPr lang="en-US" altLang="zh-CN" sz="7300" dirty="0"/>
              <a:t>motion</a:t>
            </a:r>
            <a:r>
              <a:rPr lang="zh-CN" altLang="en-US" sz="7300" dirty="0"/>
              <a:t>应用</a:t>
            </a:r>
            <a:br>
              <a:rPr lang="en-US" altLang="zh-CN" dirty="0"/>
            </a:br>
            <a:r>
              <a:rPr lang="en-US" altLang="zh-CN" dirty="0"/>
              <a:t>—</a:t>
            </a:r>
            <a:r>
              <a:rPr lang="zh-CN" altLang="en-US" dirty="0"/>
              <a:t>摄像头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971691" y="5275384"/>
            <a:ext cx="3610709" cy="797170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陈李锋</a:t>
            </a:r>
          </a:p>
        </p:txBody>
      </p:sp>
    </p:spTree>
    <p:extLst>
      <p:ext uri="{BB962C8B-B14F-4D97-AF65-F5344CB8AC3E}">
        <p14:creationId xmlns:p14="http://schemas.microsoft.com/office/powerpoint/2010/main" val="201503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986411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*   </a:t>
            </a:r>
            <a:r>
              <a:rPr lang="zh-CN" altLang="en-US" sz="2800" dirty="0"/>
              <a:t>树莓派 </a:t>
            </a:r>
            <a:r>
              <a:rPr lang="en-US" altLang="zh-CN" sz="2800" dirty="0"/>
              <a:t>2</a:t>
            </a:r>
          </a:p>
          <a:p>
            <a:r>
              <a:rPr lang="en-US" altLang="zh-CN" sz="2800" dirty="0"/>
              <a:t>*   </a:t>
            </a:r>
            <a:r>
              <a:rPr lang="zh-CN" altLang="en-US" sz="2800" dirty="0"/>
              <a:t>摄像头</a:t>
            </a:r>
            <a:endParaRPr lang="en-US" altLang="zh-CN" sz="2800" dirty="0"/>
          </a:p>
          <a:p>
            <a:r>
              <a:rPr lang="en-US" altLang="zh-CN" sz="2800" dirty="0"/>
              <a:t>*   </a:t>
            </a:r>
            <a:r>
              <a:rPr lang="zh-CN" altLang="en-US" sz="2800" dirty="0"/>
              <a:t>个人</a:t>
            </a:r>
            <a:r>
              <a:rPr lang="en-US" altLang="zh-CN" sz="2800" dirty="0"/>
              <a:t>PC</a:t>
            </a:r>
          </a:p>
          <a:p>
            <a:r>
              <a:rPr lang="en-US" altLang="zh-CN" sz="2800" dirty="0"/>
              <a:t>*  </a:t>
            </a:r>
            <a:r>
              <a:rPr lang="zh-CN" altLang="en-US" sz="2800" dirty="0"/>
              <a:t>课件上的程序</a:t>
            </a:r>
          </a:p>
        </p:txBody>
      </p:sp>
    </p:spTree>
    <p:extLst>
      <p:ext uri="{BB962C8B-B14F-4D97-AF65-F5344CB8AC3E}">
        <p14:creationId xmlns:p14="http://schemas.microsoft.com/office/powerpoint/2010/main" val="363677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motion—</a:t>
            </a:r>
            <a:r>
              <a:rPr lang="zh-CN" altLang="en-US" dirty="0"/>
              <a:t>一开始失败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784" y="2066305"/>
            <a:ext cx="10616541" cy="3933311"/>
          </a:xfrm>
        </p:spPr>
      </p:pic>
    </p:spTree>
    <p:extLst>
      <p:ext uri="{BB962C8B-B14F-4D97-AF65-F5344CB8AC3E}">
        <p14:creationId xmlns:p14="http://schemas.microsoft.com/office/powerpoint/2010/main" val="100981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</a:t>
            </a:r>
            <a:r>
              <a:rPr lang="en-US" altLang="zh-CN" dirty="0"/>
              <a:t>(</a:t>
            </a:r>
            <a:r>
              <a:rPr lang="zh-CN" altLang="en-US" dirty="0"/>
              <a:t>成功）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网上查询资料无果，后来参照提示信息，升级</a:t>
            </a:r>
            <a:r>
              <a:rPr lang="en-US" altLang="zh-CN" dirty="0"/>
              <a:t>apt-get</a:t>
            </a:r>
          </a:p>
          <a:p>
            <a:r>
              <a:rPr lang="zh-CN" altLang="en-US" dirty="0"/>
              <a:t>指令：</a:t>
            </a:r>
            <a:r>
              <a:rPr lang="en-US" altLang="zh-CN" dirty="0" err="1"/>
              <a:t>sudo</a:t>
            </a:r>
            <a:r>
              <a:rPr lang="en-US" altLang="zh-CN" dirty="0"/>
              <a:t> apt-get update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039" y="2933204"/>
            <a:ext cx="9452758" cy="268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9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</a:t>
            </a:r>
          </a:p>
        </p:txBody>
      </p:sp>
      <p:sp>
        <p:nvSpPr>
          <p:cNvPr id="5" name="AutoShape 2" descr="https://wx2.qq.com/cgi-bin/mmwebwx-bin/webwxgetmsgimg?&amp;MsgID=2606349100416000691&amp;skey=%40crypt_a2f0e59b_e40a288f630a0845bf3b65e8b1f2bcb9"/>
          <p:cNvSpPr>
            <a:spLocks noChangeAspect="1" noChangeArrowheads="1"/>
          </p:cNvSpPr>
          <p:nvPr/>
        </p:nvSpPr>
        <p:spPr bwMode="auto">
          <a:xfrm>
            <a:off x="0" y="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12172" y="-488087"/>
            <a:ext cx="4445378" cy="7635347"/>
          </a:xfrm>
        </p:spPr>
      </p:pic>
    </p:spTree>
    <p:extLst>
      <p:ext uri="{BB962C8B-B14F-4D97-AF65-F5344CB8AC3E}">
        <p14:creationId xmlns:p14="http://schemas.microsoft.com/office/powerpoint/2010/main" val="3825368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结果及反思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/>
              <a:t>* </a:t>
            </a:r>
            <a:r>
              <a:rPr lang="zh-CN" altLang="en-US" dirty="0"/>
              <a:t> 这次获取</a:t>
            </a:r>
            <a:r>
              <a:rPr lang="en-US" altLang="zh-CN" dirty="0"/>
              <a:t>motion</a:t>
            </a:r>
            <a:r>
              <a:rPr lang="zh-CN" altLang="en-US" dirty="0"/>
              <a:t>需要一定的时间，提高了自己的动手能力</a:t>
            </a:r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r>
              <a:rPr lang="en-US" altLang="zh-CN" dirty="0"/>
              <a:t>* </a:t>
            </a:r>
            <a:r>
              <a:rPr lang="zh-CN" altLang="en-US" dirty="0"/>
              <a:t>老师上课说结合</a:t>
            </a:r>
            <a:r>
              <a:rPr lang="en-US" altLang="zh-CN" dirty="0"/>
              <a:t>open cv </a:t>
            </a:r>
            <a:r>
              <a:rPr lang="zh-CN" altLang="en-US" dirty="0"/>
              <a:t>可以使用摄像头来做许多事情，但我发现摄像头在树莓派的运行实在有点缓慢，网上也说会比较慢，没有找到解决方法，只好再看看</a:t>
            </a:r>
            <a:endParaRPr lang="en-US" altLang="zh-CN" dirty="0"/>
          </a:p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54153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</TotalTime>
  <Words>113</Words>
  <Application>Microsoft Office PowerPoint</Application>
  <PresentationFormat>宽屏</PresentationFormat>
  <Paragraphs>16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Calibri</vt:lpstr>
      <vt:lpstr>Calibri Light</vt:lpstr>
      <vt:lpstr>回顾</vt:lpstr>
      <vt:lpstr>Raspberry 的motion应用 —摄像头</vt:lpstr>
      <vt:lpstr>准备</vt:lpstr>
      <vt:lpstr>获取motion—一开始失败</vt:lpstr>
      <vt:lpstr>过程(成功）</vt:lpstr>
      <vt:lpstr>结果</vt:lpstr>
      <vt:lpstr>结果及反思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的dht11应用 —基于C语言</dc:title>
  <dc:creator>李锋 陈</dc:creator>
  <cp:lastModifiedBy>李锋 陈</cp:lastModifiedBy>
  <cp:revision>5</cp:revision>
  <dcterms:created xsi:type="dcterms:W3CDTF">2016-10-30T08:02:50Z</dcterms:created>
  <dcterms:modified xsi:type="dcterms:W3CDTF">2016-11-06T09:37:39Z</dcterms:modified>
</cp:coreProperties>
</file>