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37" d="100"/>
          <a:sy n="37" d="100"/>
        </p:scale>
        <p:origin x="66" y="1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F2D6-C534-46B4-82BF-39360448A24E}" type="datetimeFigureOut">
              <a:rPr lang="zh-CN" altLang="en-US" smtClean="0"/>
              <a:t>2016/11/13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CB5C668-91B7-47A9-88B6-4D5BFCF18D4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29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F2D6-C534-46B4-82BF-39360448A24E}" type="datetimeFigureOut">
              <a:rPr lang="zh-CN" altLang="en-US" smtClean="0"/>
              <a:t>2016/11/13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C668-91B7-47A9-88B6-4D5BFCF18D4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67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F2D6-C534-46B4-82BF-39360448A24E}" type="datetimeFigureOut">
              <a:rPr lang="zh-CN" altLang="en-US" smtClean="0"/>
              <a:t>2016/11/13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C668-91B7-47A9-88B6-4D5BFCF18D4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93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F2D6-C534-46B4-82BF-39360448A24E}" type="datetimeFigureOut">
              <a:rPr lang="zh-CN" altLang="en-US" smtClean="0"/>
              <a:t>2016/11/13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C668-91B7-47A9-88B6-4D5BFCF18D4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66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F2D6-C534-46B4-82BF-39360448A24E}" type="datetimeFigureOut">
              <a:rPr lang="zh-CN" altLang="en-US" smtClean="0"/>
              <a:t>2016/11/13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C668-91B7-47A9-88B6-4D5BFCF18D4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43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F2D6-C534-46B4-82BF-39360448A24E}" type="datetimeFigureOut">
              <a:rPr lang="zh-CN" altLang="en-US" smtClean="0"/>
              <a:t>2016/11/13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C668-91B7-47A9-88B6-4D5BFCF18D4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77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F2D6-C534-46B4-82BF-39360448A24E}" type="datetimeFigureOut">
              <a:rPr lang="zh-CN" altLang="en-US" smtClean="0"/>
              <a:t>2016/11/13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C668-91B7-47A9-88B6-4D5BFCF18D4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51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F2D6-C534-46B4-82BF-39360448A24E}" type="datetimeFigureOut">
              <a:rPr lang="zh-CN" altLang="en-US" smtClean="0"/>
              <a:t>2016/11/13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C668-91B7-47A9-88B6-4D5BFCF18D4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83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F2D6-C534-46B4-82BF-39360448A24E}" type="datetimeFigureOut">
              <a:rPr lang="zh-CN" altLang="en-US" smtClean="0"/>
              <a:t>2016/11/13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C668-91B7-47A9-88B6-4D5BFCF18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8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F2D6-C534-46B4-82BF-39360448A24E}" type="datetimeFigureOut">
              <a:rPr lang="zh-CN" altLang="en-US" smtClean="0"/>
              <a:t>2016/11/13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C668-91B7-47A9-88B6-4D5BFCF18D4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18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46FF2D6-C534-46B4-82BF-39360448A24E}" type="datetimeFigureOut">
              <a:rPr lang="zh-CN" altLang="en-US" smtClean="0"/>
              <a:t>2016/11/13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C668-91B7-47A9-88B6-4D5BFCF18D4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79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FF2D6-C534-46B4-82BF-39360448A24E}" type="datetimeFigureOut">
              <a:rPr lang="zh-CN" altLang="en-US" smtClean="0"/>
              <a:t>2016/11/13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CB5C668-91B7-47A9-88B6-4D5BFCF18D4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025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树莓派个人总结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sz="2800" dirty="0"/>
              <a:t>陈李锋</a:t>
            </a:r>
          </a:p>
        </p:txBody>
      </p:sp>
    </p:spTree>
    <p:extLst>
      <p:ext uri="{BB962C8B-B14F-4D97-AF65-F5344CB8AC3E}">
        <p14:creationId xmlns:p14="http://schemas.microsoft.com/office/powerpoint/2010/main" val="357627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/>
              <a:t>选课原因：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学习树莓派和</a:t>
            </a:r>
            <a:r>
              <a:rPr lang="en-US" altLang="zh-CN" dirty="0"/>
              <a:t>Linux</a:t>
            </a:r>
          </a:p>
          <a:p>
            <a:endParaRPr lang="en-US" altLang="zh-CN" dirty="0"/>
          </a:p>
          <a:p>
            <a:r>
              <a:rPr lang="zh-CN" altLang="en-US" dirty="0"/>
              <a:t>学习</a:t>
            </a:r>
            <a:r>
              <a:rPr lang="en-US" altLang="zh-CN" dirty="0"/>
              <a:t>python</a:t>
            </a:r>
          </a:p>
          <a:p>
            <a:endParaRPr lang="en-US" altLang="zh-CN" dirty="0"/>
          </a:p>
          <a:p>
            <a:r>
              <a:rPr lang="zh-CN" altLang="en-US" dirty="0"/>
              <a:t>提高自己的编程能力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0799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个人心得</a:t>
            </a:r>
            <a:r>
              <a:rPr lang="en-US" altLang="zh-CN" dirty="0"/>
              <a:t>: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sz="2400" dirty="0"/>
              <a:t>编程的能力就是解决问题的能力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 </a:t>
            </a:r>
            <a:r>
              <a:rPr lang="zh-CN" altLang="en-US" sz="2400" dirty="0"/>
              <a:t>编程是一个又爱又恨的过程</a:t>
            </a:r>
          </a:p>
        </p:txBody>
      </p:sp>
    </p:spTree>
    <p:extLst>
      <p:ext uri="{BB962C8B-B14F-4D97-AF65-F5344CB8AC3E}">
        <p14:creationId xmlns:p14="http://schemas.microsoft.com/office/powerpoint/2010/main" val="127187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编程的能力是解决问题的能力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知道的即使再多，但如果无法实现，还是没什么用处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基于树莓派</a:t>
            </a:r>
            <a:r>
              <a:rPr lang="en-US" altLang="zh-CN" dirty="0"/>
              <a:t>C</a:t>
            </a:r>
            <a:r>
              <a:rPr lang="zh-CN" altLang="en-US" dirty="0"/>
              <a:t>语言的</a:t>
            </a:r>
            <a:r>
              <a:rPr lang="en-US" altLang="zh-CN" dirty="0"/>
              <a:t>DHT11</a:t>
            </a:r>
            <a:r>
              <a:rPr lang="zh-CN" altLang="en-US" dirty="0"/>
              <a:t>编程，加入个人</a:t>
            </a:r>
            <a:r>
              <a:rPr lang="en-US" altLang="zh-CN" dirty="0" err="1"/>
              <a:t>lcd</a:t>
            </a:r>
            <a:endParaRPr lang="en-US" altLang="zh-CN" dirty="0"/>
          </a:p>
          <a:p>
            <a:r>
              <a:rPr lang="zh-CN" altLang="en-US" dirty="0"/>
              <a:t>结果：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617" y="3028950"/>
            <a:ext cx="4343399" cy="3521320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961" y="3028950"/>
            <a:ext cx="4764372" cy="306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8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8" y="733750"/>
            <a:ext cx="9603275" cy="1049235"/>
          </a:xfrm>
        </p:spPr>
        <p:txBody>
          <a:bodyPr/>
          <a:lstStyle/>
          <a:p>
            <a:r>
              <a:rPr lang="zh-CN" altLang="en-US" dirty="0"/>
              <a:t>编程是个又爱又恨的过程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C</a:t>
            </a:r>
            <a:r>
              <a:rPr lang="zh-CN" altLang="en-US" dirty="0"/>
              <a:t>语言既然不熟悉，那就要用</a:t>
            </a:r>
            <a:r>
              <a:rPr lang="en-US" altLang="zh-CN" dirty="0"/>
              <a:t>python</a:t>
            </a:r>
            <a:r>
              <a:rPr lang="zh-CN" altLang="en-US" dirty="0"/>
              <a:t>吧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Github</a:t>
            </a:r>
            <a:r>
              <a:rPr lang="zh-CN" altLang="en-US" dirty="0"/>
              <a:t>上仿佛看到了希望，点亮了</a:t>
            </a:r>
            <a:r>
              <a:rPr lang="en-US" altLang="zh-CN" dirty="0" err="1"/>
              <a:t>lcd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最后库</a:t>
            </a:r>
            <a:r>
              <a:rPr lang="en-US" altLang="zh-CN" dirty="0" err="1"/>
              <a:t>nginx</a:t>
            </a:r>
            <a:r>
              <a:rPr lang="en-US" altLang="zh-CN" dirty="0"/>
              <a:t> </a:t>
            </a:r>
            <a:r>
              <a:rPr lang="zh-CN" altLang="en-US" dirty="0"/>
              <a:t>装不上，还是令人心塞</a:t>
            </a:r>
            <a:r>
              <a:rPr lang="zh-CN" altLang="en-US" dirty="0">
                <a:sym typeface="Wingdings" panose="05000000000000000000" pitchFamily="2" charset="2"/>
              </a:rPr>
              <a:t>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4343400"/>
            <a:ext cx="9048749" cy="1706138"/>
          </a:xfrm>
          <a:prstGeom prst="rect">
            <a:avLst/>
          </a:prstGeom>
        </p:spPr>
      </p:pic>
      <p:sp>
        <p:nvSpPr>
          <p:cNvPr id="5" name="AutoShape 2" descr="https://wx2.qq.com/cgi-bin/mmwebwx-bin/webwxgetmsgimg?&amp;MsgID=6253012168506019959&amp;skey=%40crypt_a2f0e59b_9f16502dcd2335a7c1ed6d619730e57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s://wx2.qq.com/cgi-bin/mmwebwx-bin/webwxgetmsgimg?&amp;MsgID=6253012168506019959&amp;skey=%40crypt_a2f0e59b_9f16502dcd2335a7c1ed6d619730e57b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s://wx2.qq.com/cgi-bin/mmwebwx-bin/webwxgetmsgimg?&amp;MsgID=6253012168506019959&amp;skey=%40crypt_a2f0e59b_9f16502dcd2335a7c1ed6d619730e57b"/>
          <p:cNvSpPr>
            <a:spLocks noChangeAspect="1" noChangeArrowheads="1"/>
          </p:cNvSpPr>
          <p:nvPr/>
        </p:nvSpPr>
        <p:spPr bwMode="auto">
          <a:xfrm>
            <a:off x="460374" y="160337"/>
            <a:ext cx="3001953" cy="300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232" y="698367"/>
            <a:ext cx="4175621" cy="352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1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但希望在编程的路上越走越远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虽然树莓派这门课课堂上教我们的东西都是入门的，但却是为我们打开了新世界的大门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虽然是实现一个小小的功能，当真正投入了自己的时间和精力，一次次失败和希望，最终没有实现，但还是享受这个学习过程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428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ppt谢谢观赏图片 的图像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922858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80</TotalTime>
  <Words>187</Words>
  <Application>Microsoft Office PowerPoint</Application>
  <PresentationFormat>宽屏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Gill Sans MT</vt:lpstr>
      <vt:lpstr>Wingdings</vt:lpstr>
      <vt:lpstr>画廊</vt:lpstr>
      <vt:lpstr>树莓派个人总结</vt:lpstr>
      <vt:lpstr>选课原因：</vt:lpstr>
      <vt:lpstr>个人心得: </vt:lpstr>
      <vt:lpstr>编程的能力是解决问题的能力</vt:lpstr>
      <vt:lpstr>编程是个又爱又恨的过程</vt:lpstr>
      <vt:lpstr>但希望在编程的路上越走越远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树莓派个人总结</dc:title>
  <dc:creator>李锋 陈</dc:creator>
  <cp:lastModifiedBy>李锋 陈</cp:lastModifiedBy>
  <cp:revision>6</cp:revision>
  <dcterms:created xsi:type="dcterms:W3CDTF">2016-11-12T09:19:41Z</dcterms:created>
  <dcterms:modified xsi:type="dcterms:W3CDTF">2016-11-13T15:07:11Z</dcterms:modified>
</cp:coreProperties>
</file>