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0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4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41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6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7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4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8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9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7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0147-61DD-4393-B77B-0CCB1B58AC3E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EE63-BF40-4D14-B8BF-9E271D5A3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288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A766BA-FD79-41B2-B396-71CF318E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056"/>
            <a:ext cx="12192000" cy="70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067C78-5580-448D-90DE-38B9D3C3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696"/>
            <a:ext cx="12192000" cy="62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5F236B-DBC4-4FF6-92BA-5D8B5D24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15"/>
            <a:ext cx="12192000" cy="66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3BA7FA-E3F6-4D4D-ADDC-ADBCE079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74"/>
            <a:ext cx="12192000" cy="6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576BE3-7D01-41E5-91F9-E5D544D3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37"/>
            <a:ext cx="12192000" cy="65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5CB57E-3419-4AFC-9CAE-BE7D2461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2"/>
            <a:ext cx="12192000" cy="66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D64C6-1D3B-47B3-A574-6D35DF04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4"/>
            <a:ext cx="12192000" cy="6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3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5DE-281D-4FBC-AA40-64E01B38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207B-8732-43D7-8AC5-B2E26F1B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AB5B49-5D47-4206-AFBE-14E3D78C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9"/>
            <a:ext cx="12192000" cy="66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 226</dc:creator>
  <cp:lastModifiedBy>Ambiente 226</cp:lastModifiedBy>
  <cp:revision>5</cp:revision>
  <dcterms:created xsi:type="dcterms:W3CDTF">2023-09-15T21:21:56Z</dcterms:created>
  <dcterms:modified xsi:type="dcterms:W3CDTF">2023-09-15T21:54:06Z</dcterms:modified>
</cp:coreProperties>
</file>